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2" r:id="rId3"/>
    <p:sldId id="303" r:id="rId4"/>
    <p:sldId id="306" r:id="rId5"/>
    <p:sldId id="308" r:id="rId6"/>
    <p:sldId id="311" r:id="rId7"/>
    <p:sldId id="312" r:id="rId8"/>
    <p:sldId id="336" r:id="rId9"/>
    <p:sldId id="319" r:id="rId10"/>
    <p:sldId id="322" r:id="rId11"/>
    <p:sldId id="323" r:id="rId12"/>
    <p:sldId id="320" r:id="rId13"/>
    <p:sldId id="327" r:id="rId14"/>
    <p:sldId id="326" r:id="rId15"/>
    <p:sldId id="328" r:id="rId16"/>
    <p:sldId id="325" r:id="rId17"/>
    <p:sldId id="329" r:id="rId18"/>
    <p:sldId id="330" r:id="rId19"/>
    <p:sldId id="331" r:id="rId20"/>
    <p:sldId id="324" r:id="rId21"/>
    <p:sldId id="332" r:id="rId22"/>
    <p:sldId id="333" r:id="rId23"/>
    <p:sldId id="334" r:id="rId24"/>
    <p:sldId id="340" r:id="rId25"/>
    <p:sldId id="341" r:id="rId26"/>
    <p:sldId id="342" r:id="rId27"/>
    <p:sldId id="343" r:id="rId28"/>
    <p:sldId id="335" r:id="rId29"/>
    <p:sldId id="281" r:id="rId30"/>
    <p:sldId id="282" r:id="rId31"/>
    <p:sldId id="283" r:id="rId32"/>
    <p:sldId id="290" r:id="rId33"/>
    <p:sldId id="284" r:id="rId34"/>
    <p:sldId id="285" r:id="rId35"/>
    <p:sldId id="289" r:id="rId3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C6744F-66E4-BC95-83E5-18BA4AD7232F}" name="Micaela Neumann" initials="MN" userId="S::m.neumann@ifpma.org::a2187324-61f9-4fbf-b259-7387a23288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239"/>
    <a:srgbClr val="F0F8F9"/>
    <a:srgbClr val="CDE3F7"/>
    <a:srgbClr val="E2CCE6"/>
    <a:srgbClr val="CCE2E1"/>
    <a:srgbClr val="FADE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7" autoAdjust="0"/>
    <p:restoredTop sz="94660"/>
  </p:normalViewPr>
  <p:slideViewPr>
    <p:cSldViewPr snapToGrid="0" showGuides="1">
      <p:cViewPr varScale="1">
        <p:scale>
          <a:sx n="128" d="100"/>
          <a:sy n="128" d="100"/>
        </p:scale>
        <p:origin x="304" y="17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2D4E742-E977-42C3-B93C-21C24118AC4E}" type="datetimeFigureOut">
              <a:rPr lang="en-GB" smtClean="0"/>
              <a:t>28/02/2024</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F9BFFCD-2342-45CB-A39F-F151A2AC128C}" type="slidenum">
              <a:rPr lang="en-GB" smtClean="0"/>
              <a:t>‹#›</a:t>
            </a:fld>
            <a:endParaRPr lang="en-GB"/>
          </a:p>
        </p:txBody>
      </p:sp>
    </p:spTree>
    <p:extLst>
      <p:ext uri="{BB962C8B-B14F-4D97-AF65-F5344CB8AC3E}">
        <p14:creationId xmlns:p14="http://schemas.microsoft.com/office/powerpoint/2010/main" val="31374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0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7C05-E3DC-4E41-A62D-F58402920BD9}"/>
              </a:ext>
            </a:extLst>
          </p:cNvPr>
          <p:cNvSpPr>
            <a:spLocks noGrp="1"/>
          </p:cNvSpPr>
          <p:nvPr>
            <p:ph type="ctrTitle"/>
          </p:nvPr>
        </p:nvSpPr>
        <p:spPr>
          <a:xfrm>
            <a:off x="684213" y="2210400"/>
            <a:ext cx="5411787" cy="2408400"/>
          </a:xfrm>
        </p:spPr>
        <p:txBody>
          <a:bodyPr anchor="t"/>
          <a:lstStyle>
            <a:lvl1pPr algn="l">
              <a:lnSpc>
                <a:spcPct val="90000"/>
              </a:lnSpc>
              <a:defRPr sz="4200" spc="-40" baseline="0">
                <a:solidFill>
                  <a:schemeClr val="tx2"/>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948523E2-91B6-4A9A-B96E-261DE86F5211}"/>
              </a:ext>
            </a:extLst>
          </p:cNvPr>
          <p:cNvSpPr>
            <a:spLocks noGrp="1"/>
          </p:cNvSpPr>
          <p:nvPr>
            <p:ph type="subTitle" idx="1"/>
          </p:nvPr>
        </p:nvSpPr>
        <p:spPr>
          <a:xfrm>
            <a:off x="684213" y="4618800"/>
            <a:ext cx="5411787" cy="1186688"/>
          </a:xfrm>
        </p:spPr>
        <p:txBody>
          <a:bodyPr anchor="b" anchorCtr="0"/>
          <a:lstStyle>
            <a:lvl1pPr marL="0" indent="0" algn="l">
              <a:lnSpc>
                <a:spcPct val="100000"/>
              </a:lnSpc>
              <a:spcAft>
                <a:spcPts val="1200"/>
              </a:spcAft>
              <a:buNone/>
              <a:defRPr sz="1600" b="1">
                <a:solidFill>
                  <a:srgbClr val="293239"/>
                </a:solidFill>
              </a:defRPr>
            </a:lvl1pPr>
            <a:lvl2pPr marL="0" indent="0" algn="l">
              <a:lnSpc>
                <a:spcPct val="105000"/>
              </a:lnSpc>
              <a:spcAft>
                <a:spcPts val="0"/>
              </a:spcAft>
              <a:buNone/>
              <a:defRPr sz="1200" b="1" spc="70" baseline="0">
                <a:solidFill>
                  <a:srgbClr val="293239"/>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Freeform 5">
            <a:extLst>
              <a:ext uri="{FF2B5EF4-FFF2-40B4-BE49-F238E27FC236}">
                <a16:creationId xmlns:a16="http://schemas.microsoft.com/office/drawing/2014/main" id="{F9D914A2-6E31-AB21-9722-799C938B960C}"/>
              </a:ext>
            </a:extLst>
          </p:cNvPr>
          <p:cNvSpPr>
            <a:spLocks noGrp="1"/>
          </p:cNvSpPr>
          <p:nvPr userDrawn="1">
            <p:ph type="pic" sz="quarter" idx="10" hasCustomPrompt="1"/>
          </p:nvPr>
        </p:nvSpPr>
        <p:spPr bwMode="auto">
          <a:xfrm>
            <a:off x="6294037" y="0"/>
            <a:ext cx="5897963" cy="6441600"/>
          </a:xfrm>
          <a:custGeom>
            <a:avLst/>
            <a:gdLst>
              <a:gd name="T0" fmla="*/ 8525 w 8525"/>
              <a:gd name="T1" fmla="*/ 943 h 9275"/>
              <a:gd name="T2" fmla="*/ 6601 w 8525"/>
              <a:gd name="T3" fmla="*/ 0 h 9275"/>
              <a:gd name="T4" fmla="*/ 3085 w 8525"/>
              <a:gd name="T5" fmla="*/ 0 h 9275"/>
              <a:gd name="T6" fmla="*/ 1455 w 8525"/>
              <a:gd name="T7" fmla="*/ 583 h 9275"/>
              <a:gd name="T8" fmla="*/ 279 w 8525"/>
              <a:gd name="T9" fmla="*/ 1257 h 9275"/>
              <a:gd name="T10" fmla="*/ 573 w 8525"/>
              <a:gd name="T11" fmla="*/ 9106 h 9275"/>
              <a:gd name="T12" fmla="*/ 1274 w 8525"/>
              <a:gd name="T13" fmla="*/ 9159 h 9275"/>
              <a:gd name="T14" fmla="*/ 8525 w 8525"/>
              <a:gd name="T15" fmla="*/ 6802 h 9275"/>
              <a:gd name="T16" fmla="*/ 8525 w 8525"/>
              <a:gd name="T17" fmla="*/ 943 h 9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25" h="9275">
                <a:moveTo>
                  <a:pt x="8525" y="943"/>
                </a:moveTo>
                <a:cubicBezTo>
                  <a:pt x="7979" y="515"/>
                  <a:pt x="7325" y="195"/>
                  <a:pt x="6601" y="0"/>
                </a:cubicBezTo>
                <a:cubicBezTo>
                  <a:pt x="3085" y="0"/>
                  <a:pt x="3085" y="0"/>
                  <a:pt x="3085" y="0"/>
                </a:cubicBezTo>
                <a:cubicBezTo>
                  <a:pt x="2533" y="134"/>
                  <a:pt x="1989" y="329"/>
                  <a:pt x="1455" y="583"/>
                </a:cubicBezTo>
                <a:cubicBezTo>
                  <a:pt x="1043" y="777"/>
                  <a:pt x="649" y="1005"/>
                  <a:pt x="279" y="1257"/>
                </a:cubicBezTo>
                <a:cubicBezTo>
                  <a:pt x="0" y="3299"/>
                  <a:pt x="108" y="5681"/>
                  <a:pt x="573" y="9106"/>
                </a:cubicBezTo>
                <a:cubicBezTo>
                  <a:pt x="805" y="9130"/>
                  <a:pt x="1039" y="9149"/>
                  <a:pt x="1274" y="9159"/>
                </a:cubicBezTo>
                <a:cubicBezTo>
                  <a:pt x="4004" y="9275"/>
                  <a:pt x="6541" y="8377"/>
                  <a:pt x="8525" y="6802"/>
                </a:cubicBezTo>
                <a:lnTo>
                  <a:pt x="8525" y="943"/>
                </a:lnTo>
                <a:close/>
              </a:path>
            </a:pathLst>
          </a:custGeom>
          <a:solidFill>
            <a:schemeClr val="bg1">
              <a:lumMod val="85000"/>
            </a:schemeClr>
          </a:solidFill>
          <a:ln>
            <a:noFill/>
          </a:ln>
        </p:spPr>
        <p:txBody>
          <a:bodyPr vert="horz" wrap="square" lIns="91440" tIns="648000" rIns="91440" bIns="45720" numCol="1" anchor="t" anchorCtr="0" compatLnSpc="1">
            <a:prstTxWarp prst="textNoShape">
              <a:avLst/>
            </a:prstTxWarp>
          </a:bodyPr>
          <a:lstStyle>
            <a:lvl1pPr algn="r">
              <a:defRPr/>
            </a:lvl1pPr>
          </a:lstStyle>
          <a:p>
            <a:r>
              <a:rPr lang="en-GB" dirty="0"/>
              <a:t>Click icon to add picture, or for more options: </a:t>
            </a:r>
            <a:br>
              <a:rPr lang="en-GB" dirty="0"/>
            </a:br>
            <a:r>
              <a:rPr lang="en-GB" dirty="0"/>
              <a:t>Select the image box &gt; Go to ‘Insert’ tab &gt; Use ‘Pictures’ button</a:t>
            </a:r>
          </a:p>
        </p:txBody>
      </p:sp>
      <p:pic>
        <p:nvPicPr>
          <p:cNvPr id="5" name="Graphic 4">
            <a:extLst>
              <a:ext uri="{FF2B5EF4-FFF2-40B4-BE49-F238E27FC236}">
                <a16:creationId xmlns:a16="http://schemas.microsoft.com/office/drawing/2014/main" id="{E8098234-CBCF-3EDE-8E58-464BDE9852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213" y="580332"/>
            <a:ext cx="2724909" cy="538926"/>
          </a:xfrm>
          <a:prstGeom prst="rect">
            <a:avLst/>
          </a:prstGeom>
        </p:spPr>
      </p:pic>
    </p:spTree>
    <p:extLst>
      <p:ext uri="{BB962C8B-B14F-4D97-AF65-F5344CB8AC3E}">
        <p14:creationId xmlns:p14="http://schemas.microsoft.com/office/powerpoint/2010/main" val="30466240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684213" y="685800"/>
            <a:ext cx="4824000" cy="65246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684212" y="1338263"/>
            <a:ext cx="4824000" cy="44672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p>
            <a:fld id="{3F0006A2-E01D-48B3-8A79-04290DCDF018}" type="datetime1">
              <a:rPr lang="en-GB" smtClean="0"/>
              <a:t>28/02/2024</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7" name="Picture Placeholder 3">
            <a:extLst>
              <a:ext uri="{FF2B5EF4-FFF2-40B4-BE49-F238E27FC236}">
                <a16:creationId xmlns:a16="http://schemas.microsoft.com/office/drawing/2014/main" id="{85DDC7C0-CC1E-40EB-A23A-52FE231202AB}"/>
              </a:ext>
            </a:extLst>
          </p:cNvPr>
          <p:cNvSpPr>
            <a:spLocks noGrp="1"/>
          </p:cNvSpPr>
          <p:nvPr>
            <p:ph type="pic" sz="quarter" idx="13" hasCustomPrompt="1"/>
          </p:nvPr>
        </p:nvSpPr>
        <p:spPr>
          <a:xfrm>
            <a:off x="6234213" y="0"/>
            <a:ext cx="5270400" cy="6858000"/>
          </a:xfr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Tree>
    <p:extLst>
      <p:ext uri="{BB962C8B-B14F-4D97-AF65-F5344CB8AC3E}">
        <p14:creationId xmlns:p14="http://schemas.microsoft.com/office/powerpoint/2010/main" val="35954306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684213" y="685800"/>
            <a:ext cx="4824000" cy="652463"/>
          </a:xfr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684212" y="1338263"/>
            <a:ext cx="4999614" cy="4467225"/>
          </a:xfrm>
        </p:spPr>
        <p:txBody>
          <a:bodyPr/>
          <a:lstStyle>
            <a:lvl1pPr>
              <a:defRPr sz="1400"/>
            </a:lvl1pPr>
            <a:lvl2pPr>
              <a:defRPr sz="1600"/>
            </a:lvl2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p>
            <a:fld id="{1F734FC1-A6B3-4819-8652-0382BFFCEB5F}" type="datetime1">
              <a:rPr lang="en-GB" smtClean="0"/>
              <a:t>28/02/2024</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7" name="Picture Placeholder 3">
            <a:extLst>
              <a:ext uri="{FF2B5EF4-FFF2-40B4-BE49-F238E27FC236}">
                <a16:creationId xmlns:a16="http://schemas.microsoft.com/office/drawing/2014/main" id="{0B297928-49F8-486E-9008-75F59D75B0A9}"/>
              </a:ext>
            </a:extLst>
          </p:cNvPr>
          <p:cNvSpPr>
            <a:spLocks noGrp="1"/>
          </p:cNvSpPr>
          <p:nvPr>
            <p:ph type="pic" sz="quarter" idx="13" hasCustomPrompt="1"/>
          </p:nvPr>
        </p:nvSpPr>
        <p:spPr>
          <a:xfrm>
            <a:off x="6234213" y="0"/>
            <a:ext cx="5270400" cy="6858000"/>
          </a:xfr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Tree>
    <p:extLst>
      <p:ext uri="{BB962C8B-B14F-4D97-AF65-F5344CB8AC3E}">
        <p14:creationId xmlns:p14="http://schemas.microsoft.com/office/powerpoint/2010/main" val="162467864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0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3FCA-9294-41A7-A9C0-27EAD67AF2F9}"/>
              </a:ext>
            </a:extLst>
          </p:cNvPr>
          <p:cNvSpPr>
            <a:spLocks noGrp="1"/>
          </p:cNvSpPr>
          <p:nvPr>
            <p:ph type="title"/>
          </p:nvPr>
        </p:nvSpPr>
        <p:spPr>
          <a:xfrm>
            <a:off x="684213" y="2002631"/>
            <a:ext cx="5820104" cy="2852737"/>
          </a:xfrm>
        </p:spPr>
        <p:txBody>
          <a:bodyPr anchor="ctr"/>
          <a:lstStyle>
            <a:lvl1pPr algn="l">
              <a:lnSpc>
                <a:spcPct val="90000"/>
              </a:lnSpc>
              <a:defRPr sz="4200" spc="-40" baseline="0">
                <a:solidFill>
                  <a:schemeClr val="tx2"/>
                </a:solidFill>
              </a:defRPr>
            </a:lvl1pPr>
          </a:lstStyle>
          <a:p>
            <a:r>
              <a:rPr lang="en-GB"/>
              <a:t>Click to edit Master title style</a:t>
            </a:r>
            <a:endParaRPr lang="en-GB" dirty="0"/>
          </a:p>
        </p:txBody>
      </p:sp>
      <p:sp>
        <p:nvSpPr>
          <p:cNvPr id="6" name="Slide Number Placeholder 5">
            <a:extLst>
              <a:ext uri="{FF2B5EF4-FFF2-40B4-BE49-F238E27FC236}">
                <a16:creationId xmlns:a16="http://schemas.microsoft.com/office/drawing/2014/main" id="{5BFCB454-B0E4-4ACB-AC66-35B98F9E46DB}"/>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4" name="Rectangle 3">
            <a:extLst>
              <a:ext uri="{FF2B5EF4-FFF2-40B4-BE49-F238E27FC236}">
                <a16:creationId xmlns:a16="http://schemas.microsoft.com/office/drawing/2014/main" id="{373DBED9-735E-48EF-77D0-5377243E1BE3}"/>
              </a:ext>
            </a:extLst>
          </p:cNvPr>
          <p:cNvSpPr/>
          <p:nvPr userDrawn="1"/>
        </p:nvSpPr>
        <p:spPr>
          <a:xfrm>
            <a:off x="11508000" y="0"/>
            <a:ext cx="68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pic>
        <p:nvPicPr>
          <p:cNvPr id="7" name="Picture 6">
            <a:extLst>
              <a:ext uri="{FF2B5EF4-FFF2-40B4-BE49-F238E27FC236}">
                <a16:creationId xmlns:a16="http://schemas.microsoft.com/office/drawing/2014/main" id="{ADFA7CF0-C88E-6AE2-D37F-817CF3820C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5303" y="6010592"/>
            <a:ext cx="446139" cy="530140"/>
          </a:xfrm>
          <a:prstGeom prst="rect">
            <a:avLst/>
          </a:prstGeom>
        </p:spPr>
      </p:pic>
      <p:sp>
        <p:nvSpPr>
          <p:cNvPr id="5" name="Subtitle 2">
            <a:extLst>
              <a:ext uri="{FF2B5EF4-FFF2-40B4-BE49-F238E27FC236}">
                <a16:creationId xmlns:a16="http://schemas.microsoft.com/office/drawing/2014/main" id="{BC0DFD90-3985-6C1D-367A-6A960698B5D1}"/>
              </a:ext>
            </a:extLst>
          </p:cNvPr>
          <p:cNvSpPr>
            <a:spLocks noGrp="1"/>
          </p:cNvSpPr>
          <p:nvPr>
            <p:ph type="subTitle" idx="1"/>
          </p:nvPr>
        </p:nvSpPr>
        <p:spPr>
          <a:xfrm>
            <a:off x="684213" y="5064012"/>
            <a:ext cx="5820104" cy="741476"/>
          </a:xfrm>
        </p:spPr>
        <p:txBody>
          <a:bodyPr anchor="b" anchorCtr="0"/>
          <a:lstStyle>
            <a:lvl1pPr marL="0" indent="0" algn="l">
              <a:lnSpc>
                <a:spcPct val="100000"/>
              </a:lnSpc>
              <a:spcAft>
                <a:spcPts val="1200"/>
              </a:spcAft>
              <a:buNone/>
              <a:defRPr sz="1600" b="1">
                <a:solidFill>
                  <a:srgbClr val="293239"/>
                </a:solidFill>
              </a:defRPr>
            </a:lvl1pPr>
            <a:lvl2pPr marL="0" indent="0" algn="l">
              <a:lnSpc>
                <a:spcPct val="105000"/>
              </a:lnSpc>
              <a:spcAft>
                <a:spcPts val="0"/>
              </a:spcAft>
              <a:buNone/>
              <a:defRPr sz="1200" b="1" spc="70" baseline="0">
                <a:solidFill>
                  <a:srgbClr val="293239"/>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41261295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3FCA-9294-41A7-A9C0-27EAD67AF2F9}"/>
              </a:ext>
            </a:extLst>
          </p:cNvPr>
          <p:cNvSpPr>
            <a:spLocks noGrp="1"/>
          </p:cNvSpPr>
          <p:nvPr>
            <p:ph type="title"/>
          </p:nvPr>
        </p:nvSpPr>
        <p:spPr>
          <a:xfrm>
            <a:off x="684213" y="2002631"/>
            <a:ext cx="4786601" cy="2852737"/>
          </a:xfrm>
        </p:spPr>
        <p:txBody>
          <a:bodyPr anchor="ctr"/>
          <a:lstStyle>
            <a:lvl1pPr algn="l">
              <a:lnSpc>
                <a:spcPct val="90000"/>
              </a:lnSpc>
              <a:defRPr sz="4200" spc="-40" baseline="0">
                <a:solidFill>
                  <a:schemeClr val="tx2"/>
                </a:solidFill>
              </a:defRPr>
            </a:lvl1pPr>
          </a:lstStyle>
          <a:p>
            <a:r>
              <a:rPr lang="en-GB"/>
              <a:t>Click to edit Master title style</a:t>
            </a:r>
            <a:endParaRPr lang="en-GB" dirty="0"/>
          </a:p>
        </p:txBody>
      </p:sp>
      <p:sp>
        <p:nvSpPr>
          <p:cNvPr id="6" name="Slide Number Placeholder 5">
            <a:extLst>
              <a:ext uri="{FF2B5EF4-FFF2-40B4-BE49-F238E27FC236}">
                <a16:creationId xmlns:a16="http://schemas.microsoft.com/office/drawing/2014/main" id="{5BFCB454-B0E4-4ACB-AC66-35B98F9E46DB}"/>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4" name="Picture Placeholder 3">
            <a:extLst>
              <a:ext uri="{FF2B5EF4-FFF2-40B4-BE49-F238E27FC236}">
                <a16:creationId xmlns:a16="http://schemas.microsoft.com/office/drawing/2014/main" id="{C54A27E8-BAEB-43DD-9654-10118DA86E11}"/>
              </a:ext>
            </a:extLst>
          </p:cNvPr>
          <p:cNvSpPr>
            <a:spLocks noGrp="1"/>
          </p:cNvSpPr>
          <p:nvPr>
            <p:ph type="pic" sz="quarter" idx="13" hasCustomPrompt="1"/>
          </p:nvPr>
        </p:nvSpPr>
        <p:spPr>
          <a:xfrm>
            <a:off x="6095999" y="0"/>
            <a:ext cx="5406257" cy="6858000"/>
          </a:xfr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3" name="Subtitle 2">
            <a:extLst>
              <a:ext uri="{FF2B5EF4-FFF2-40B4-BE49-F238E27FC236}">
                <a16:creationId xmlns:a16="http://schemas.microsoft.com/office/drawing/2014/main" id="{7862F237-6F45-5D85-3041-259FB68EDBC4}"/>
              </a:ext>
            </a:extLst>
          </p:cNvPr>
          <p:cNvSpPr>
            <a:spLocks noGrp="1"/>
          </p:cNvSpPr>
          <p:nvPr>
            <p:ph type="subTitle" idx="1"/>
          </p:nvPr>
        </p:nvSpPr>
        <p:spPr>
          <a:xfrm>
            <a:off x="684213" y="5064012"/>
            <a:ext cx="4786601" cy="741476"/>
          </a:xfrm>
        </p:spPr>
        <p:txBody>
          <a:bodyPr anchor="b" anchorCtr="0"/>
          <a:lstStyle>
            <a:lvl1pPr marL="0" indent="0" algn="l">
              <a:lnSpc>
                <a:spcPct val="100000"/>
              </a:lnSpc>
              <a:spcAft>
                <a:spcPts val="1200"/>
              </a:spcAft>
              <a:buNone/>
              <a:defRPr sz="1600" b="1">
                <a:solidFill>
                  <a:srgbClr val="293239"/>
                </a:solidFill>
              </a:defRPr>
            </a:lvl1pPr>
            <a:lvl2pPr marL="0" indent="0" algn="l">
              <a:lnSpc>
                <a:spcPct val="105000"/>
              </a:lnSpc>
              <a:spcAft>
                <a:spcPts val="0"/>
              </a:spcAft>
              <a:buNone/>
              <a:defRPr sz="1200" b="1" spc="70" baseline="0">
                <a:solidFill>
                  <a:srgbClr val="293239"/>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120539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Image 2">
    <p:bg>
      <p:bgPr>
        <a:solidFill>
          <a:srgbClr val="F0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3FCA-9294-41A7-A9C0-27EAD67AF2F9}"/>
              </a:ext>
            </a:extLst>
          </p:cNvPr>
          <p:cNvSpPr>
            <a:spLocks noGrp="1"/>
          </p:cNvSpPr>
          <p:nvPr>
            <p:ph type="title"/>
          </p:nvPr>
        </p:nvSpPr>
        <p:spPr>
          <a:xfrm>
            <a:off x="684213" y="2002631"/>
            <a:ext cx="5411787" cy="2852737"/>
          </a:xfrm>
        </p:spPr>
        <p:txBody>
          <a:bodyPr anchor="ctr"/>
          <a:lstStyle>
            <a:lvl1pPr algn="l">
              <a:lnSpc>
                <a:spcPct val="90000"/>
              </a:lnSpc>
              <a:defRPr sz="4200" spc="-40" baseline="0">
                <a:solidFill>
                  <a:schemeClr val="tx2"/>
                </a:solidFill>
              </a:defRPr>
            </a:lvl1pPr>
          </a:lstStyle>
          <a:p>
            <a:r>
              <a:rPr lang="en-GB"/>
              <a:t>Click to edit Master title style</a:t>
            </a:r>
            <a:endParaRPr lang="en-GB" dirty="0"/>
          </a:p>
        </p:txBody>
      </p:sp>
      <p:sp>
        <p:nvSpPr>
          <p:cNvPr id="6" name="Slide Number Placeholder 5">
            <a:extLst>
              <a:ext uri="{FF2B5EF4-FFF2-40B4-BE49-F238E27FC236}">
                <a16:creationId xmlns:a16="http://schemas.microsoft.com/office/drawing/2014/main" id="{5BFCB454-B0E4-4ACB-AC66-35B98F9E46DB}"/>
              </a:ext>
            </a:extLst>
          </p:cNvPr>
          <p:cNvSpPr>
            <a:spLocks noGrp="1"/>
          </p:cNvSpPr>
          <p:nvPr>
            <p:ph type="sldNum" sz="quarter" idx="12"/>
          </p:nvPr>
        </p:nvSpPr>
        <p:spPr/>
        <p:txBody>
          <a:bodyPr/>
          <a:lstStyle/>
          <a:p>
            <a:fld id="{5B4A74C5-79B0-4340-9A8D-1CCBE3E8C644}" type="slidenum">
              <a:rPr lang="en-GB" smtClean="0"/>
              <a:t>‹#›</a:t>
            </a:fld>
            <a:endParaRPr lang="en-GB"/>
          </a:p>
        </p:txBody>
      </p:sp>
      <p:pic>
        <p:nvPicPr>
          <p:cNvPr id="7" name="Picture 6">
            <a:extLst>
              <a:ext uri="{FF2B5EF4-FFF2-40B4-BE49-F238E27FC236}">
                <a16:creationId xmlns:a16="http://schemas.microsoft.com/office/drawing/2014/main" id="{ADFA7CF0-C88E-6AE2-D37F-817CF3820C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5303" y="6010592"/>
            <a:ext cx="446139" cy="530140"/>
          </a:xfrm>
          <a:prstGeom prst="rect">
            <a:avLst/>
          </a:prstGeom>
        </p:spPr>
      </p:pic>
      <p:sp>
        <p:nvSpPr>
          <p:cNvPr id="5" name="Subtitle 2">
            <a:extLst>
              <a:ext uri="{FF2B5EF4-FFF2-40B4-BE49-F238E27FC236}">
                <a16:creationId xmlns:a16="http://schemas.microsoft.com/office/drawing/2014/main" id="{BC0DFD90-3985-6C1D-367A-6A960698B5D1}"/>
              </a:ext>
            </a:extLst>
          </p:cNvPr>
          <p:cNvSpPr>
            <a:spLocks noGrp="1"/>
          </p:cNvSpPr>
          <p:nvPr>
            <p:ph type="subTitle" idx="1"/>
          </p:nvPr>
        </p:nvSpPr>
        <p:spPr>
          <a:xfrm>
            <a:off x="684213" y="5064012"/>
            <a:ext cx="5411787" cy="741476"/>
          </a:xfrm>
        </p:spPr>
        <p:txBody>
          <a:bodyPr anchor="b" anchorCtr="0"/>
          <a:lstStyle>
            <a:lvl1pPr marL="0" indent="0" algn="l">
              <a:lnSpc>
                <a:spcPct val="100000"/>
              </a:lnSpc>
              <a:spcAft>
                <a:spcPts val="1200"/>
              </a:spcAft>
              <a:buNone/>
              <a:defRPr sz="1600" b="1">
                <a:solidFill>
                  <a:srgbClr val="293239"/>
                </a:solidFill>
              </a:defRPr>
            </a:lvl1pPr>
            <a:lvl2pPr marL="0" indent="0" algn="l">
              <a:lnSpc>
                <a:spcPct val="105000"/>
              </a:lnSpc>
              <a:spcAft>
                <a:spcPts val="0"/>
              </a:spcAft>
              <a:buNone/>
              <a:defRPr sz="1200" b="1" spc="70" baseline="0">
                <a:solidFill>
                  <a:srgbClr val="293239"/>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3" name="Freeform 9">
            <a:extLst>
              <a:ext uri="{FF2B5EF4-FFF2-40B4-BE49-F238E27FC236}">
                <a16:creationId xmlns:a16="http://schemas.microsoft.com/office/drawing/2014/main" id="{FCB2A1E4-1E77-94EB-121B-421434D4EEA0}"/>
              </a:ext>
            </a:extLst>
          </p:cNvPr>
          <p:cNvSpPr>
            <a:spLocks noGrp="1" noChangeAspect="1"/>
          </p:cNvSpPr>
          <p:nvPr>
            <p:ph type="pic" sz="quarter" idx="13" hasCustomPrompt="1"/>
          </p:nvPr>
        </p:nvSpPr>
        <p:spPr bwMode="auto">
          <a:xfrm>
            <a:off x="6260555" y="120390"/>
            <a:ext cx="5931445" cy="6577730"/>
          </a:xfrm>
          <a:custGeom>
            <a:avLst/>
            <a:gdLst>
              <a:gd name="T0" fmla="*/ 8254 w 8254"/>
              <a:gd name="T1" fmla="*/ 6799 h 9194"/>
              <a:gd name="T2" fmla="*/ 1234 w 8254"/>
              <a:gd name="T3" fmla="*/ 9082 h 9194"/>
              <a:gd name="T4" fmla="*/ 555 w 8254"/>
              <a:gd name="T5" fmla="*/ 9030 h 9194"/>
              <a:gd name="T6" fmla="*/ 271 w 8254"/>
              <a:gd name="T7" fmla="*/ 1431 h 9194"/>
              <a:gd name="T8" fmla="*/ 1409 w 8254"/>
              <a:gd name="T9" fmla="*/ 778 h 9194"/>
              <a:gd name="T10" fmla="*/ 3954 w 8254"/>
              <a:gd name="T11" fmla="*/ 43 h 9194"/>
              <a:gd name="T12" fmla="*/ 4732 w 8254"/>
              <a:gd name="T13" fmla="*/ 0 h 9194"/>
              <a:gd name="T14" fmla="*/ 4734 w 8254"/>
              <a:gd name="T15" fmla="*/ 0 h 9194"/>
              <a:gd name="T16" fmla="*/ 8254 w 8254"/>
              <a:gd name="T17" fmla="*/ 1127 h 9194"/>
              <a:gd name="T18" fmla="*/ 8254 w 8254"/>
              <a:gd name="T19" fmla="*/ 6799 h 9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54" h="9194">
                <a:moveTo>
                  <a:pt x="8254" y="6799"/>
                </a:moveTo>
                <a:cubicBezTo>
                  <a:pt x="6334" y="8325"/>
                  <a:pt x="3877" y="9194"/>
                  <a:pt x="1234" y="9082"/>
                </a:cubicBezTo>
                <a:cubicBezTo>
                  <a:pt x="1006" y="9072"/>
                  <a:pt x="780" y="9054"/>
                  <a:pt x="555" y="9030"/>
                </a:cubicBezTo>
                <a:cubicBezTo>
                  <a:pt x="105" y="5714"/>
                  <a:pt x="0" y="3407"/>
                  <a:pt x="271" y="1431"/>
                </a:cubicBezTo>
                <a:cubicBezTo>
                  <a:pt x="628" y="1187"/>
                  <a:pt x="1009" y="966"/>
                  <a:pt x="1409" y="778"/>
                </a:cubicBezTo>
                <a:cubicBezTo>
                  <a:pt x="2236" y="385"/>
                  <a:pt x="3090" y="138"/>
                  <a:pt x="3954" y="43"/>
                </a:cubicBezTo>
                <a:cubicBezTo>
                  <a:pt x="4217" y="14"/>
                  <a:pt x="4477" y="0"/>
                  <a:pt x="4732" y="0"/>
                </a:cubicBezTo>
                <a:cubicBezTo>
                  <a:pt x="4734" y="0"/>
                  <a:pt x="4734" y="0"/>
                  <a:pt x="4734" y="0"/>
                </a:cubicBezTo>
                <a:cubicBezTo>
                  <a:pt x="6097" y="1"/>
                  <a:pt x="7334" y="406"/>
                  <a:pt x="8254" y="1127"/>
                </a:cubicBezTo>
                <a:lnTo>
                  <a:pt x="8254" y="679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lvl1pPr algn="r">
              <a:defRPr/>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Tree>
    <p:extLst>
      <p:ext uri="{BB962C8B-B14F-4D97-AF65-F5344CB8AC3E}">
        <p14:creationId xmlns:p14="http://schemas.microsoft.com/office/powerpoint/2010/main" val="23850612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Image 3">
    <p:bg>
      <p:bgPr>
        <a:solidFill>
          <a:srgbClr val="F0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3FCA-9294-41A7-A9C0-27EAD67AF2F9}"/>
              </a:ext>
            </a:extLst>
          </p:cNvPr>
          <p:cNvSpPr>
            <a:spLocks noGrp="1"/>
          </p:cNvSpPr>
          <p:nvPr>
            <p:ph type="title"/>
          </p:nvPr>
        </p:nvSpPr>
        <p:spPr>
          <a:xfrm>
            <a:off x="5806800" y="2002631"/>
            <a:ext cx="5697813" cy="2852737"/>
          </a:xfrm>
        </p:spPr>
        <p:txBody>
          <a:bodyPr anchor="ctr"/>
          <a:lstStyle>
            <a:lvl1pPr algn="l">
              <a:lnSpc>
                <a:spcPct val="90000"/>
              </a:lnSpc>
              <a:defRPr sz="4200" spc="-40" baseline="0">
                <a:solidFill>
                  <a:schemeClr val="tx2"/>
                </a:solidFill>
              </a:defRPr>
            </a:lvl1pPr>
          </a:lstStyle>
          <a:p>
            <a:r>
              <a:rPr lang="en-GB"/>
              <a:t>Click to edit Master title style</a:t>
            </a:r>
            <a:endParaRPr lang="en-GB" dirty="0"/>
          </a:p>
        </p:txBody>
      </p:sp>
      <p:sp>
        <p:nvSpPr>
          <p:cNvPr id="6" name="Slide Number Placeholder 5">
            <a:extLst>
              <a:ext uri="{FF2B5EF4-FFF2-40B4-BE49-F238E27FC236}">
                <a16:creationId xmlns:a16="http://schemas.microsoft.com/office/drawing/2014/main" id="{5BFCB454-B0E4-4ACB-AC66-35B98F9E46DB}"/>
              </a:ext>
            </a:extLst>
          </p:cNvPr>
          <p:cNvSpPr>
            <a:spLocks noGrp="1"/>
          </p:cNvSpPr>
          <p:nvPr>
            <p:ph type="sldNum" sz="quarter" idx="12"/>
          </p:nvPr>
        </p:nvSpPr>
        <p:spPr/>
        <p:txBody>
          <a:bodyPr/>
          <a:lstStyle/>
          <a:p>
            <a:fld id="{5B4A74C5-79B0-4340-9A8D-1CCBE3E8C644}" type="slidenum">
              <a:rPr lang="en-GB" smtClean="0"/>
              <a:t>‹#›</a:t>
            </a:fld>
            <a:endParaRPr lang="en-GB"/>
          </a:p>
        </p:txBody>
      </p:sp>
      <p:pic>
        <p:nvPicPr>
          <p:cNvPr id="7" name="Picture 6">
            <a:extLst>
              <a:ext uri="{FF2B5EF4-FFF2-40B4-BE49-F238E27FC236}">
                <a16:creationId xmlns:a16="http://schemas.microsoft.com/office/drawing/2014/main" id="{ADFA7CF0-C88E-6AE2-D37F-817CF3820C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5303" y="6010592"/>
            <a:ext cx="446139" cy="530140"/>
          </a:xfrm>
          <a:prstGeom prst="rect">
            <a:avLst/>
          </a:prstGeom>
        </p:spPr>
      </p:pic>
      <p:sp>
        <p:nvSpPr>
          <p:cNvPr id="5" name="Subtitle 2">
            <a:extLst>
              <a:ext uri="{FF2B5EF4-FFF2-40B4-BE49-F238E27FC236}">
                <a16:creationId xmlns:a16="http://schemas.microsoft.com/office/drawing/2014/main" id="{BC0DFD90-3985-6C1D-367A-6A960698B5D1}"/>
              </a:ext>
            </a:extLst>
          </p:cNvPr>
          <p:cNvSpPr>
            <a:spLocks noGrp="1"/>
          </p:cNvSpPr>
          <p:nvPr>
            <p:ph type="subTitle" idx="1"/>
          </p:nvPr>
        </p:nvSpPr>
        <p:spPr>
          <a:xfrm>
            <a:off x="5806800" y="5064012"/>
            <a:ext cx="5697813" cy="741476"/>
          </a:xfrm>
        </p:spPr>
        <p:txBody>
          <a:bodyPr anchor="b" anchorCtr="0"/>
          <a:lstStyle>
            <a:lvl1pPr marL="0" indent="0" algn="l">
              <a:lnSpc>
                <a:spcPct val="100000"/>
              </a:lnSpc>
              <a:spcAft>
                <a:spcPts val="1200"/>
              </a:spcAft>
              <a:buNone/>
              <a:defRPr sz="1600" b="1">
                <a:solidFill>
                  <a:srgbClr val="293239"/>
                </a:solidFill>
              </a:defRPr>
            </a:lvl1pPr>
            <a:lvl2pPr marL="0" indent="0" algn="l">
              <a:lnSpc>
                <a:spcPct val="105000"/>
              </a:lnSpc>
              <a:spcAft>
                <a:spcPts val="0"/>
              </a:spcAft>
              <a:buNone/>
              <a:defRPr sz="1200" b="1" spc="70" baseline="0">
                <a:solidFill>
                  <a:srgbClr val="293239"/>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Freeform 5">
            <a:extLst>
              <a:ext uri="{FF2B5EF4-FFF2-40B4-BE49-F238E27FC236}">
                <a16:creationId xmlns:a16="http://schemas.microsoft.com/office/drawing/2014/main" id="{B1EA3632-0F43-1DC8-18C2-6636B6A49693}"/>
              </a:ext>
            </a:extLst>
          </p:cNvPr>
          <p:cNvSpPr>
            <a:spLocks noGrp="1"/>
          </p:cNvSpPr>
          <p:nvPr>
            <p:ph type="pic" sz="quarter" idx="14" hasCustomPrompt="1"/>
          </p:nvPr>
        </p:nvSpPr>
        <p:spPr bwMode="auto">
          <a:xfrm>
            <a:off x="1" y="504882"/>
            <a:ext cx="5318106" cy="6353117"/>
          </a:xfrm>
          <a:custGeom>
            <a:avLst/>
            <a:gdLst>
              <a:gd name="T0" fmla="*/ 10055 w 10967"/>
              <a:gd name="T1" fmla="*/ 4495 h 13048"/>
              <a:gd name="T2" fmla="*/ 9601 w 10967"/>
              <a:gd name="T3" fmla="*/ 10223 h 13048"/>
              <a:gd name="T4" fmla="*/ 5869 w 10967"/>
              <a:gd name="T5" fmla="*/ 13048 h 13048"/>
              <a:gd name="T6" fmla="*/ 0 w 10967"/>
              <a:gd name="T7" fmla="*/ 13048 h 13048"/>
              <a:gd name="T8" fmla="*/ 0 w 10967"/>
              <a:gd name="T9" fmla="*/ 606 h 13048"/>
              <a:gd name="T10" fmla="*/ 1100 w 10967"/>
              <a:gd name="T11" fmla="*/ 434 h 13048"/>
              <a:gd name="T12" fmla="*/ 10054 w 10967"/>
              <a:gd name="T13" fmla="*/ 4495 h 13048"/>
              <a:gd name="T14" fmla="*/ 10055 w 10967"/>
              <a:gd name="T15" fmla="*/ 4495 h 130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67" h="13048">
                <a:moveTo>
                  <a:pt x="10055" y="4495"/>
                </a:moveTo>
                <a:cubicBezTo>
                  <a:pt x="10967" y="6267"/>
                  <a:pt x="10786" y="8746"/>
                  <a:pt x="9601" y="10223"/>
                </a:cubicBezTo>
                <a:cubicBezTo>
                  <a:pt x="8493" y="11325"/>
                  <a:pt x="7238" y="12277"/>
                  <a:pt x="5869" y="13048"/>
                </a:cubicBezTo>
                <a:cubicBezTo>
                  <a:pt x="0" y="13048"/>
                  <a:pt x="0" y="13048"/>
                  <a:pt x="0" y="13048"/>
                </a:cubicBezTo>
                <a:cubicBezTo>
                  <a:pt x="0" y="606"/>
                  <a:pt x="0" y="606"/>
                  <a:pt x="0" y="606"/>
                </a:cubicBezTo>
                <a:cubicBezTo>
                  <a:pt x="366" y="532"/>
                  <a:pt x="732" y="475"/>
                  <a:pt x="1100" y="434"/>
                </a:cubicBezTo>
                <a:cubicBezTo>
                  <a:pt x="5046" y="0"/>
                  <a:pt x="8562" y="1595"/>
                  <a:pt x="10054" y="4495"/>
                </a:cubicBezTo>
                <a:lnTo>
                  <a:pt x="10055" y="4495"/>
                </a:lnTo>
                <a:close/>
              </a:path>
            </a:pathLst>
          </a:custGeom>
          <a:solidFill>
            <a:schemeClr val="bg1">
              <a:lumMod val="85000"/>
            </a:schemeClr>
          </a:solidFill>
          <a:ln>
            <a:noFill/>
          </a:ln>
        </p:spPr>
        <p:txBody>
          <a:bodyPr vert="horz" wrap="square" lIns="91440" tIns="45720" rIns="91440" bIns="45720" numCol="1" anchor="b" anchorCtr="0" compatLnSpc="1">
            <a:prstTxWarp prst="textNoShape">
              <a:avLst/>
            </a:prstTxWarp>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Tree>
    <p:extLst>
      <p:ext uri="{BB962C8B-B14F-4D97-AF65-F5344CB8AC3E}">
        <p14:creationId xmlns:p14="http://schemas.microsoft.com/office/powerpoint/2010/main" val="19587232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03B7-2EEC-4553-8EB9-6FF3EA27FC9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2F0E3C3-261B-4C9D-A990-E5A07EFDD2CB}"/>
              </a:ext>
            </a:extLst>
          </p:cNvPr>
          <p:cNvSpPr>
            <a:spLocks noGrp="1"/>
          </p:cNvSpPr>
          <p:nvPr>
            <p:ph type="dt" sz="half" idx="10"/>
          </p:nvPr>
        </p:nvSpPr>
        <p:spPr/>
        <p:txBody>
          <a:bodyPr/>
          <a:lstStyle/>
          <a:p>
            <a:fld id="{855FCF58-D534-4682-91D3-79D1AD42BF56}" type="datetime1">
              <a:rPr lang="en-GB" smtClean="0"/>
              <a:t>28/02/2024</a:t>
            </a:fld>
            <a:endParaRPr lang="en-GB"/>
          </a:p>
        </p:txBody>
      </p:sp>
      <p:sp>
        <p:nvSpPr>
          <p:cNvPr id="4" name="Footer Placeholder 3">
            <a:extLst>
              <a:ext uri="{FF2B5EF4-FFF2-40B4-BE49-F238E27FC236}">
                <a16:creationId xmlns:a16="http://schemas.microsoft.com/office/drawing/2014/main" id="{8C3C2A6E-9D0C-4CC1-ABB3-38B06578CA5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0BE127A-6F43-4E7E-85AE-358E925449C3}"/>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7" name="Picture Placeholder 6">
            <a:extLst>
              <a:ext uri="{FF2B5EF4-FFF2-40B4-BE49-F238E27FC236}">
                <a16:creationId xmlns:a16="http://schemas.microsoft.com/office/drawing/2014/main" id="{1A717FA2-2CB4-44D4-B533-A1F58C77817F}"/>
              </a:ext>
            </a:extLst>
          </p:cNvPr>
          <p:cNvSpPr>
            <a:spLocks noGrp="1"/>
          </p:cNvSpPr>
          <p:nvPr>
            <p:ph type="pic" sz="quarter" idx="13" hasCustomPrompt="1"/>
          </p:nvPr>
        </p:nvSpPr>
        <p:spPr>
          <a:xfrm>
            <a:off x="684212" y="1857600"/>
            <a:ext cx="2358000" cy="1836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9" name="Text Placeholder 8">
            <a:extLst>
              <a:ext uri="{FF2B5EF4-FFF2-40B4-BE49-F238E27FC236}">
                <a16:creationId xmlns:a16="http://schemas.microsoft.com/office/drawing/2014/main" id="{22882C34-89A3-486D-B398-37A6276B226B}"/>
              </a:ext>
            </a:extLst>
          </p:cNvPr>
          <p:cNvSpPr>
            <a:spLocks noGrp="1"/>
          </p:cNvSpPr>
          <p:nvPr>
            <p:ph type="body" sz="quarter" idx="14"/>
          </p:nvPr>
        </p:nvSpPr>
        <p:spPr>
          <a:xfrm>
            <a:off x="684214" y="3693599"/>
            <a:ext cx="2358000" cy="2111889"/>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Picture Placeholder 6">
            <a:extLst>
              <a:ext uri="{FF2B5EF4-FFF2-40B4-BE49-F238E27FC236}">
                <a16:creationId xmlns:a16="http://schemas.microsoft.com/office/drawing/2014/main" id="{FA31B220-4936-49D3-AD22-E1AB025E79FF}"/>
              </a:ext>
            </a:extLst>
          </p:cNvPr>
          <p:cNvSpPr>
            <a:spLocks noGrp="1"/>
          </p:cNvSpPr>
          <p:nvPr>
            <p:ph type="pic" sz="quarter" idx="15" hasCustomPrompt="1"/>
          </p:nvPr>
        </p:nvSpPr>
        <p:spPr>
          <a:xfrm>
            <a:off x="3278529" y="1857600"/>
            <a:ext cx="2358000" cy="1836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1" name="Text Placeholder 8">
            <a:extLst>
              <a:ext uri="{FF2B5EF4-FFF2-40B4-BE49-F238E27FC236}">
                <a16:creationId xmlns:a16="http://schemas.microsoft.com/office/drawing/2014/main" id="{7CE513B8-3916-48BB-B9B2-8DB9EBF65DF5}"/>
              </a:ext>
            </a:extLst>
          </p:cNvPr>
          <p:cNvSpPr>
            <a:spLocks noGrp="1"/>
          </p:cNvSpPr>
          <p:nvPr>
            <p:ph type="body" sz="quarter" idx="16"/>
          </p:nvPr>
        </p:nvSpPr>
        <p:spPr>
          <a:xfrm>
            <a:off x="3278530" y="3693599"/>
            <a:ext cx="2358000" cy="2111889"/>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Picture Placeholder 6">
            <a:extLst>
              <a:ext uri="{FF2B5EF4-FFF2-40B4-BE49-F238E27FC236}">
                <a16:creationId xmlns:a16="http://schemas.microsoft.com/office/drawing/2014/main" id="{D80BFB18-381C-4689-BAEC-1672FDA5022A}"/>
              </a:ext>
            </a:extLst>
          </p:cNvPr>
          <p:cNvSpPr>
            <a:spLocks noGrp="1"/>
          </p:cNvSpPr>
          <p:nvPr>
            <p:ph type="pic" sz="quarter" idx="17" hasCustomPrompt="1"/>
          </p:nvPr>
        </p:nvSpPr>
        <p:spPr>
          <a:xfrm>
            <a:off x="5872846" y="1857600"/>
            <a:ext cx="2358000" cy="1836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3" name="Text Placeholder 8">
            <a:extLst>
              <a:ext uri="{FF2B5EF4-FFF2-40B4-BE49-F238E27FC236}">
                <a16:creationId xmlns:a16="http://schemas.microsoft.com/office/drawing/2014/main" id="{C0D08A95-E2E5-43EE-B868-755A9DAB53AC}"/>
              </a:ext>
            </a:extLst>
          </p:cNvPr>
          <p:cNvSpPr>
            <a:spLocks noGrp="1"/>
          </p:cNvSpPr>
          <p:nvPr>
            <p:ph type="body" sz="quarter" idx="18"/>
          </p:nvPr>
        </p:nvSpPr>
        <p:spPr>
          <a:xfrm>
            <a:off x="5872846" y="3693599"/>
            <a:ext cx="2358000" cy="2111889"/>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Picture Placeholder 6">
            <a:extLst>
              <a:ext uri="{FF2B5EF4-FFF2-40B4-BE49-F238E27FC236}">
                <a16:creationId xmlns:a16="http://schemas.microsoft.com/office/drawing/2014/main" id="{41EB3EA7-A23B-470E-8A82-F8FB00BD47B7}"/>
              </a:ext>
            </a:extLst>
          </p:cNvPr>
          <p:cNvSpPr>
            <a:spLocks noGrp="1"/>
          </p:cNvSpPr>
          <p:nvPr>
            <p:ph type="pic" sz="quarter" idx="19" hasCustomPrompt="1"/>
          </p:nvPr>
        </p:nvSpPr>
        <p:spPr>
          <a:xfrm>
            <a:off x="8467162" y="1857600"/>
            <a:ext cx="2358000" cy="1836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5" name="Text Placeholder 8">
            <a:extLst>
              <a:ext uri="{FF2B5EF4-FFF2-40B4-BE49-F238E27FC236}">
                <a16:creationId xmlns:a16="http://schemas.microsoft.com/office/drawing/2014/main" id="{18F9283C-4848-47FF-9B4F-BD1D36CF753F}"/>
              </a:ext>
            </a:extLst>
          </p:cNvPr>
          <p:cNvSpPr>
            <a:spLocks noGrp="1"/>
          </p:cNvSpPr>
          <p:nvPr>
            <p:ph type="body" sz="quarter" idx="20"/>
          </p:nvPr>
        </p:nvSpPr>
        <p:spPr>
          <a:xfrm>
            <a:off x="8467163" y="3693599"/>
            <a:ext cx="2358000" cy="2111889"/>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6156783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03B7-2EEC-4553-8EB9-6FF3EA27FC9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2F0E3C3-261B-4C9D-A990-E5A07EFDD2CB}"/>
              </a:ext>
            </a:extLst>
          </p:cNvPr>
          <p:cNvSpPr>
            <a:spLocks noGrp="1"/>
          </p:cNvSpPr>
          <p:nvPr>
            <p:ph type="dt" sz="half" idx="10"/>
          </p:nvPr>
        </p:nvSpPr>
        <p:spPr/>
        <p:txBody>
          <a:bodyPr/>
          <a:lstStyle/>
          <a:p>
            <a:fld id="{855FCF58-D534-4682-91D3-79D1AD42BF56}" type="datetime1">
              <a:rPr lang="en-GB" smtClean="0"/>
              <a:t>28/02/2024</a:t>
            </a:fld>
            <a:endParaRPr lang="en-GB"/>
          </a:p>
        </p:txBody>
      </p:sp>
      <p:sp>
        <p:nvSpPr>
          <p:cNvPr id="4" name="Footer Placeholder 3">
            <a:extLst>
              <a:ext uri="{FF2B5EF4-FFF2-40B4-BE49-F238E27FC236}">
                <a16:creationId xmlns:a16="http://schemas.microsoft.com/office/drawing/2014/main" id="{8C3C2A6E-9D0C-4CC1-ABB3-38B06578CA5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0BE127A-6F43-4E7E-85AE-358E925449C3}"/>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7" name="Picture Placeholder 6">
            <a:extLst>
              <a:ext uri="{FF2B5EF4-FFF2-40B4-BE49-F238E27FC236}">
                <a16:creationId xmlns:a16="http://schemas.microsoft.com/office/drawing/2014/main" id="{1A717FA2-2CB4-44D4-B533-A1F58C77817F}"/>
              </a:ext>
            </a:extLst>
          </p:cNvPr>
          <p:cNvSpPr>
            <a:spLocks noGrp="1"/>
          </p:cNvSpPr>
          <p:nvPr>
            <p:ph type="pic" sz="quarter" idx="13" hasCustomPrompt="1"/>
          </p:nvPr>
        </p:nvSpPr>
        <p:spPr>
          <a:xfrm>
            <a:off x="684212" y="1857600"/>
            <a:ext cx="3222000" cy="1836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9" name="Text Placeholder 8">
            <a:extLst>
              <a:ext uri="{FF2B5EF4-FFF2-40B4-BE49-F238E27FC236}">
                <a16:creationId xmlns:a16="http://schemas.microsoft.com/office/drawing/2014/main" id="{22882C34-89A3-486D-B398-37A6276B226B}"/>
              </a:ext>
            </a:extLst>
          </p:cNvPr>
          <p:cNvSpPr>
            <a:spLocks noGrp="1"/>
          </p:cNvSpPr>
          <p:nvPr>
            <p:ph type="body" sz="quarter" idx="14"/>
          </p:nvPr>
        </p:nvSpPr>
        <p:spPr>
          <a:xfrm>
            <a:off x="684213" y="3693600"/>
            <a:ext cx="3222625" cy="21118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Picture Placeholder 6">
            <a:extLst>
              <a:ext uri="{FF2B5EF4-FFF2-40B4-BE49-F238E27FC236}">
                <a16:creationId xmlns:a16="http://schemas.microsoft.com/office/drawing/2014/main" id="{FA31B220-4936-49D3-AD22-E1AB025E79FF}"/>
              </a:ext>
            </a:extLst>
          </p:cNvPr>
          <p:cNvSpPr>
            <a:spLocks noGrp="1"/>
          </p:cNvSpPr>
          <p:nvPr>
            <p:ph type="pic" sz="quarter" idx="15" hasCustomPrompt="1"/>
          </p:nvPr>
        </p:nvSpPr>
        <p:spPr>
          <a:xfrm>
            <a:off x="4143688" y="1857600"/>
            <a:ext cx="3222000" cy="1836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1" name="Text Placeholder 8">
            <a:extLst>
              <a:ext uri="{FF2B5EF4-FFF2-40B4-BE49-F238E27FC236}">
                <a16:creationId xmlns:a16="http://schemas.microsoft.com/office/drawing/2014/main" id="{7CE513B8-3916-48BB-B9B2-8DB9EBF65DF5}"/>
              </a:ext>
            </a:extLst>
          </p:cNvPr>
          <p:cNvSpPr>
            <a:spLocks noGrp="1"/>
          </p:cNvSpPr>
          <p:nvPr>
            <p:ph type="body" sz="quarter" idx="16"/>
          </p:nvPr>
        </p:nvSpPr>
        <p:spPr>
          <a:xfrm>
            <a:off x="4143688" y="3693600"/>
            <a:ext cx="3222625" cy="21118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Picture Placeholder 6">
            <a:extLst>
              <a:ext uri="{FF2B5EF4-FFF2-40B4-BE49-F238E27FC236}">
                <a16:creationId xmlns:a16="http://schemas.microsoft.com/office/drawing/2014/main" id="{D80BFB18-381C-4689-BAEC-1672FDA5022A}"/>
              </a:ext>
            </a:extLst>
          </p:cNvPr>
          <p:cNvSpPr>
            <a:spLocks noGrp="1"/>
          </p:cNvSpPr>
          <p:nvPr>
            <p:ph type="pic" sz="quarter" idx="17" hasCustomPrompt="1"/>
          </p:nvPr>
        </p:nvSpPr>
        <p:spPr>
          <a:xfrm>
            <a:off x="7603163" y="1857600"/>
            <a:ext cx="3222000" cy="1836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3" name="Text Placeholder 8">
            <a:extLst>
              <a:ext uri="{FF2B5EF4-FFF2-40B4-BE49-F238E27FC236}">
                <a16:creationId xmlns:a16="http://schemas.microsoft.com/office/drawing/2014/main" id="{C0D08A95-E2E5-43EE-B868-755A9DAB53AC}"/>
              </a:ext>
            </a:extLst>
          </p:cNvPr>
          <p:cNvSpPr>
            <a:spLocks noGrp="1"/>
          </p:cNvSpPr>
          <p:nvPr>
            <p:ph type="body" sz="quarter" idx="18"/>
          </p:nvPr>
        </p:nvSpPr>
        <p:spPr>
          <a:xfrm>
            <a:off x="7603163" y="3693600"/>
            <a:ext cx="3222625" cy="21118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271371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03B7-2EEC-4553-8EB9-6FF3EA27FC9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2F0E3C3-261B-4C9D-A990-E5A07EFDD2CB}"/>
              </a:ext>
            </a:extLst>
          </p:cNvPr>
          <p:cNvSpPr>
            <a:spLocks noGrp="1"/>
          </p:cNvSpPr>
          <p:nvPr>
            <p:ph type="dt" sz="half" idx="10"/>
          </p:nvPr>
        </p:nvSpPr>
        <p:spPr/>
        <p:txBody>
          <a:bodyPr/>
          <a:lstStyle/>
          <a:p>
            <a:fld id="{E070104A-0C0F-4E9C-9A1F-36D952335464}" type="datetime1">
              <a:rPr lang="en-GB" smtClean="0"/>
              <a:t>28/02/2024</a:t>
            </a:fld>
            <a:endParaRPr lang="en-GB"/>
          </a:p>
        </p:txBody>
      </p:sp>
      <p:sp>
        <p:nvSpPr>
          <p:cNvPr id="4" name="Footer Placeholder 3">
            <a:extLst>
              <a:ext uri="{FF2B5EF4-FFF2-40B4-BE49-F238E27FC236}">
                <a16:creationId xmlns:a16="http://schemas.microsoft.com/office/drawing/2014/main" id="{8C3C2A6E-9D0C-4CC1-ABB3-38B06578CA5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0BE127A-6F43-4E7E-85AE-358E925449C3}"/>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7" name="Picture Placeholder 6">
            <a:extLst>
              <a:ext uri="{FF2B5EF4-FFF2-40B4-BE49-F238E27FC236}">
                <a16:creationId xmlns:a16="http://schemas.microsoft.com/office/drawing/2014/main" id="{1A717FA2-2CB4-44D4-B533-A1F58C77817F}"/>
              </a:ext>
            </a:extLst>
          </p:cNvPr>
          <p:cNvSpPr>
            <a:spLocks noGrp="1"/>
          </p:cNvSpPr>
          <p:nvPr>
            <p:ph type="pic" sz="quarter" idx="13" hasCustomPrompt="1"/>
          </p:nvPr>
        </p:nvSpPr>
        <p:spPr>
          <a:xfrm>
            <a:off x="684213" y="1857599"/>
            <a:ext cx="4942800" cy="1836505"/>
          </a:xfr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9" name="Text Placeholder 8">
            <a:extLst>
              <a:ext uri="{FF2B5EF4-FFF2-40B4-BE49-F238E27FC236}">
                <a16:creationId xmlns:a16="http://schemas.microsoft.com/office/drawing/2014/main" id="{22882C34-89A3-486D-B398-37A6276B226B}"/>
              </a:ext>
            </a:extLst>
          </p:cNvPr>
          <p:cNvSpPr>
            <a:spLocks noGrp="1"/>
          </p:cNvSpPr>
          <p:nvPr>
            <p:ph type="body" sz="quarter" idx="14"/>
          </p:nvPr>
        </p:nvSpPr>
        <p:spPr>
          <a:xfrm>
            <a:off x="684213" y="3694114"/>
            <a:ext cx="4942800" cy="2111374"/>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Picture Placeholder 6">
            <a:extLst>
              <a:ext uri="{FF2B5EF4-FFF2-40B4-BE49-F238E27FC236}">
                <a16:creationId xmlns:a16="http://schemas.microsoft.com/office/drawing/2014/main" id="{FA31B220-4936-49D3-AD22-E1AB025E79FF}"/>
              </a:ext>
            </a:extLst>
          </p:cNvPr>
          <p:cNvSpPr>
            <a:spLocks noGrp="1"/>
          </p:cNvSpPr>
          <p:nvPr>
            <p:ph type="pic" sz="quarter" idx="15" hasCustomPrompt="1"/>
          </p:nvPr>
        </p:nvSpPr>
        <p:spPr>
          <a:xfrm>
            <a:off x="5882362" y="1857599"/>
            <a:ext cx="4942800" cy="1836505"/>
          </a:xfr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1" name="Text Placeholder 8">
            <a:extLst>
              <a:ext uri="{FF2B5EF4-FFF2-40B4-BE49-F238E27FC236}">
                <a16:creationId xmlns:a16="http://schemas.microsoft.com/office/drawing/2014/main" id="{7CE513B8-3916-48BB-B9B2-8DB9EBF65DF5}"/>
              </a:ext>
            </a:extLst>
          </p:cNvPr>
          <p:cNvSpPr>
            <a:spLocks noGrp="1"/>
          </p:cNvSpPr>
          <p:nvPr>
            <p:ph type="body" sz="quarter" idx="16"/>
          </p:nvPr>
        </p:nvSpPr>
        <p:spPr>
          <a:xfrm>
            <a:off x="5882361" y="3694114"/>
            <a:ext cx="4942800" cy="2111374"/>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2421990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9841345C-3AFF-4BE3-A62A-1AED73E19B77}"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6" name="Text Placeholder 8">
            <a:extLst>
              <a:ext uri="{FF2B5EF4-FFF2-40B4-BE49-F238E27FC236}">
                <a16:creationId xmlns:a16="http://schemas.microsoft.com/office/drawing/2014/main" id="{A3BCE6D7-2ED6-413B-AB2B-550D9E6E3C10}"/>
              </a:ext>
            </a:extLst>
          </p:cNvPr>
          <p:cNvSpPr>
            <a:spLocks noGrp="1"/>
          </p:cNvSpPr>
          <p:nvPr>
            <p:ph type="body" sz="quarter" idx="14"/>
          </p:nvPr>
        </p:nvSpPr>
        <p:spPr>
          <a:xfrm>
            <a:off x="684213" y="2448000"/>
            <a:ext cx="2358000" cy="3357487"/>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Rectangle 6">
            <a:extLst>
              <a:ext uri="{FF2B5EF4-FFF2-40B4-BE49-F238E27FC236}">
                <a16:creationId xmlns:a16="http://schemas.microsoft.com/office/drawing/2014/main" id="{6212A4B5-4B98-4E1E-A376-9E06F6548163}"/>
              </a:ext>
            </a:extLst>
          </p:cNvPr>
          <p:cNvSpPr/>
          <p:nvPr userDrawn="1"/>
        </p:nvSpPr>
        <p:spPr>
          <a:xfrm>
            <a:off x="684213" y="2448000"/>
            <a:ext cx="23580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8" name="Text Placeholder 8">
            <a:extLst>
              <a:ext uri="{FF2B5EF4-FFF2-40B4-BE49-F238E27FC236}">
                <a16:creationId xmlns:a16="http://schemas.microsoft.com/office/drawing/2014/main" id="{A2B4E403-F37B-4E24-A3A6-DFFB063EFDEC}"/>
              </a:ext>
            </a:extLst>
          </p:cNvPr>
          <p:cNvSpPr>
            <a:spLocks noGrp="1"/>
          </p:cNvSpPr>
          <p:nvPr>
            <p:ph type="body" sz="quarter" idx="15"/>
          </p:nvPr>
        </p:nvSpPr>
        <p:spPr>
          <a:xfrm>
            <a:off x="3279730" y="2448000"/>
            <a:ext cx="2358000" cy="3357487"/>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39A243C0-D25E-4598-A2C4-4CFD116BC069}"/>
              </a:ext>
            </a:extLst>
          </p:cNvPr>
          <p:cNvSpPr/>
          <p:nvPr userDrawn="1"/>
        </p:nvSpPr>
        <p:spPr>
          <a:xfrm>
            <a:off x="3279730" y="2448000"/>
            <a:ext cx="23580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13" name="Text Placeholder 12">
            <a:extLst>
              <a:ext uri="{FF2B5EF4-FFF2-40B4-BE49-F238E27FC236}">
                <a16:creationId xmlns:a16="http://schemas.microsoft.com/office/drawing/2014/main" id="{0DD8FE2D-FD3E-4916-8B73-E7C4BF84EA72}"/>
              </a:ext>
            </a:extLst>
          </p:cNvPr>
          <p:cNvSpPr>
            <a:spLocks noGrp="1"/>
          </p:cNvSpPr>
          <p:nvPr>
            <p:ph type="body" sz="quarter" idx="17"/>
          </p:nvPr>
        </p:nvSpPr>
        <p:spPr>
          <a:xfrm>
            <a:off x="684213" y="1338263"/>
            <a:ext cx="6681600" cy="584200"/>
          </a:xfrm>
        </p:spPr>
        <p:txBody>
          <a:bodyPr/>
          <a:lstStyle>
            <a:lvl1pPr>
              <a:lnSpc>
                <a:spcPct val="105000"/>
              </a:lnSpc>
              <a:spcAft>
                <a:spcPts val="0"/>
              </a:spcAft>
              <a:defRPr sz="1800">
                <a:solidFill>
                  <a:srgbClr val="2EBFD2"/>
                </a:solidFill>
              </a:defRPr>
            </a:lvl1pPr>
          </a:lstStyle>
          <a:p>
            <a:pPr lvl="0"/>
            <a:r>
              <a:rPr lang="en-GB"/>
              <a:t>Click to edit Master text styles</a:t>
            </a:r>
          </a:p>
        </p:txBody>
      </p:sp>
      <p:sp>
        <p:nvSpPr>
          <p:cNvPr id="14" name="Text Placeholder 8">
            <a:extLst>
              <a:ext uri="{FF2B5EF4-FFF2-40B4-BE49-F238E27FC236}">
                <a16:creationId xmlns:a16="http://schemas.microsoft.com/office/drawing/2014/main" id="{EBD7BDD9-190C-4F12-9FB3-0D1C7B2F7091}"/>
              </a:ext>
            </a:extLst>
          </p:cNvPr>
          <p:cNvSpPr>
            <a:spLocks noGrp="1"/>
          </p:cNvSpPr>
          <p:nvPr>
            <p:ph type="body" sz="quarter" idx="18"/>
          </p:nvPr>
        </p:nvSpPr>
        <p:spPr>
          <a:xfrm>
            <a:off x="5875247" y="2448000"/>
            <a:ext cx="2358000" cy="3357487"/>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Rectangle 14">
            <a:extLst>
              <a:ext uri="{FF2B5EF4-FFF2-40B4-BE49-F238E27FC236}">
                <a16:creationId xmlns:a16="http://schemas.microsoft.com/office/drawing/2014/main" id="{9E8DFDFE-85A7-4189-BB42-B4B32B91F16C}"/>
              </a:ext>
            </a:extLst>
          </p:cNvPr>
          <p:cNvSpPr/>
          <p:nvPr userDrawn="1"/>
        </p:nvSpPr>
        <p:spPr>
          <a:xfrm>
            <a:off x="5875247" y="2448000"/>
            <a:ext cx="23580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16" name="Text Placeholder 8">
            <a:extLst>
              <a:ext uri="{FF2B5EF4-FFF2-40B4-BE49-F238E27FC236}">
                <a16:creationId xmlns:a16="http://schemas.microsoft.com/office/drawing/2014/main" id="{191E3E17-C8F7-49DD-AF93-BA129BD5AB57}"/>
              </a:ext>
            </a:extLst>
          </p:cNvPr>
          <p:cNvSpPr>
            <a:spLocks noGrp="1"/>
          </p:cNvSpPr>
          <p:nvPr>
            <p:ph type="body" sz="quarter" idx="19"/>
          </p:nvPr>
        </p:nvSpPr>
        <p:spPr>
          <a:xfrm>
            <a:off x="8470763" y="2448000"/>
            <a:ext cx="2358000" cy="3357487"/>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Rectangle 16">
            <a:extLst>
              <a:ext uri="{FF2B5EF4-FFF2-40B4-BE49-F238E27FC236}">
                <a16:creationId xmlns:a16="http://schemas.microsoft.com/office/drawing/2014/main" id="{497F0A18-141A-4C3A-B2D6-42DBE4646D8E}"/>
              </a:ext>
            </a:extLst>
          </p:cNvPr>
          <p:cNvSpPr/>
          <p:nvPr userDrawn="1"/>
        </p:nvSpPr>
        <p:spPr>
          <a:xfrm>
            <a:off x="8470763" y="2448000"/>
            <a:ext cx="23580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Tree>
    <p:extLst>
      <p:ext uri="{BB962C8B-B14F-4D97-AF65-F5344CB8AC3E}">
        <p14:creationId xmlns:p14="http://schemas.microsoft.com/office/powerpoint/2010/main" val="3185704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o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077752-8D97-4056-8E23-F2B4E8AABB68}"/>
              </a:ext>
            </a:extLst>
          </p:cNvPr>
          <p:cNvSpPr/>
          <p:nvPr userDrawn="1"/>
        </p:nvSpPr>
        <p:spPr>
          <a:xfrm>
            <a:off x="0" y="1980000"/>
            <a:ext cx="12192000" cy="4878000"/>
          </a:xfrm>
          <a:prstGeom prst="rect">
            <a:avLst/>
          </a:prstGeom>
          <a:solidFill>
            <a:srgbClr val="F0F8F9"/>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2" name="Title 1">
            <a:extLst>
              <a:ext uri="{FF2B5EF4-FFF2-40B4-BE49-F238E27FC236}">
                <a16:creationId xmlns:a16="http://schemas.microsoft.com/office/drawing/2014/main" id="{36127C05-E3DC-4E41-A62D-F58402920BD9}"/>
              </a:ext>
            </a:extLst>
          </p:cNvPr>
          <p:cNvSpPr>
            <a:spLocks noGrp="1"/>
          </p:cNvSpPr>
          <p:nvPr>
            <p:ph type="ctrTitle"/>
          </p:nvPr>
        </p:nvSpPr>
        <p:spPr>
          <a:xfrm>
            <a:off x="684213" y="2761200"/>
            <a:ext cx="5411787" cy="1857600"/>
          </a:xfrm>
        </p:spPr>
        <p:txBody>
          <a:bodyPr anchor="t"/>
          <a:lstStyle>
            <a:lvl1pPr algn="l">
              <a:lnSpc>
                <a:spcPct val="90000"/>
              </a:lnSpc>
              <a:defRPr sz="4200" spc="-40" baseline="0">
                <a:solidFill>
                  <a:schemeClr val="tx2"/>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948523E2-91B6-4A9A-B96E-261DE86F5211}"/>
              </a:ext>
            </a:extLst>
          </p:cNvPr>
          <p:cNvSpPr>
            <a:spLocks noGrp="1"/>
          </p:cNvSpPr>
          <p:nvPr>
            <p:ph type="subTitle" idx="1"/>
          </p:nvPr>
        </p:nvSpPr>
        <p:spPr>
          <a:xfrm>
            <a:off x="684213" y="4618800"/>
            <a:ext cx="5411787" cy="1186688"/>
          </a:xfrm>
        </p:spPr>
        <p:txBody>
          <a:bodyPr anchor="b" anchorCtr="0"/>
          <a:lstStyle>
            <a:lvl1pPr marL="0" indent="0" algn="l">
              <a:lnSpc>
                <a:spcPct val="100000"/>
              </a:lnSpc>
              <a:spcAft>
                <a:spcPts val="1200"/>
              </a:spcAft>
              <a:buNone/>
              <a:defRPr sz="1600" b="1">
                <a:solidFill>
                  <a:srgbClr val="293239"/>
                </a:solidFill>
              </a:defRPr>
            </a:lvl1pPr>
            <a:lvl2pPr marL="0" indent="0" algn="l">
              <a:lnSpc>
                <a:spcPct val="105000"/>
              </a:lnSpc>
              <a:spcAft>
                <a:spcPts val="0"/>
              </a:spcAft>
              <a:buNone/>
              <a:defRPr sz="1200" b="1" spc="70" baseline="0">
                <a:solidFill>
                  <a:srgbClr val="293239"/>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4" name="Graphic 3">
            <a:extLst>
              <a:ext uri="{FF2B5EF4-FFF2-40B4-BE49-F238E27FC236}">
                <a16:creationId xmlns:a16="http://schemas.microsoft.com/office/drawing/2014/main" id="{835C2E96-58E0-9CDB-0E24-5B696C425E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213" y="584194"/>
            <a:ext cx="2724909" cy="538926"/>
          </a:xfrm>
          <a:prstGeom prst="rect">
            <a:avLst/>
          </a:prstGeom>
        </p:spPr>
      </p:pic>
    </p:spTree>
    <p:extLst>
      <p:ext uri="{BB962C8B-B14F-4D97-AF65-F5344CB8AC3E}">
        <p14:creationId xmlns:p14="http://schemas.microsoft.com/office/powerpoint/2010/main" val="9637068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9841345C-3AFF-4BE3-A62A-1AED73E19B77}"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6" name="Text Placeholder 8">
            <a:extLst>
              <a:ext uri="{FF2B5EF4-FFF2-40B4-BE49-F238E27FC236}">
                <a16:creationId xmlns:a16="http://schemas.microsoft.com/office/drawing/2014/main" id="{A3BCE6D7-2ED6-413B-AB2B-550D9E6E3C10}"/>
              </a:ext>
            </a:extLst>
          </p:cNvPr>
          <p:cNvSpPr>
            <a:spLocks noGrp="1"/>
          </p:cNvSpPr>
          <p:nvPr>
            <p:ph type="body" sz="quarter" idx="14"/>
          </p:nvPr>
        </p:nvSpPr>
        <p:spPr>
          <a:xfrm>
            <a:off x="684213" y="2466000"/>
            <a:ext cx="3222000" cy="33394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Rectangle 6">
            <a:extLst>
              <a:ext uri="{FF2B5EF4-FFF2-40B4-BE49-F238E27FC236}">
                <a16:creationId xmlns:a16="http://schemas.microsoft.com/office/drawing/2014/main" id="{6212A4B5-4B98-4E1E-A376-9E06F6548163}"/>
              </a:ext>
            </a:extLst>
          </p:cNvPr>
          <p:cNvSpPr/>
          <p:nvPr userDrawn="1"/>
        </p:nvSpPr>
        <p:spPr>
          <a:xfrm>
            <a:off x="684213" y="2448000"/>
            <a:ext cx="32220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8" name="Text Placeholder 8">
            <a:extLst>
              <a:ext uri="{FF2B5EF4-FFF2-40B4-BE49-F238E27FC236}">
                <a16:creationId xmlns:a16="http://schemas.microsoft.com/office/drawing/2014/main" id="{A2B4E403-F37B-4E24-A3A6-DFFB063EFDEC}"/>
              </a:ext>
            </a:extLst>
          </p:cNvPr>
          <p:cNvSpPr>
            <a:spLocks noGrp="1"/>
          </p:cNvSpPr>
          <p:nvPr>
            <p:ph type="body" sz="quarter" idx="15"/>
          </p:nvPr>
        </p:nvSpPr>
        <p:spPr>
          <a:xfrm>
            <a:off x="4143687" y="2466000"/>
            <a:ext cx="3222000" cy="33394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39A243C0-D25E-4598-A2C4-4CFD116BC069}"/>
              </a:ext>
            </a:extLst>
          </p:cNvPr>
          <p:cNvSpPr/>
          <p:nvPr userDrawn="1"/>
        </p:nvSpPr>
        <p:spPr>
          <a:xfrm>
            <a:off x="4143687" y="2448000"/>
            <a:ext cx="32220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10" name="Text Placeholder 8">
            <a:extLst>
              <a:ext uri="{FF2B5EF4-FFF2-40B4-BE49-F238E27FC236}">
                <a16:creationId xmlns:a16="http://schemas.microsoft.com/office/drawing/2014/main" id="{97B76955-9823-41F8-B87D-E541409E32C7}"/>
              </a:ext>
            </a:extLst>
          </p:cNvPr>
          <p:cNvSpPr>
            <a:spLocks noGrp="1"/>
          </p:cNvSpPr>
          <p:nvPr>
            <p:ph type="body" sz="quarter" idx="16"/>
          </p:nvPr>
        </p:nvSpPr>
        <p:spPr>
          <a:xfrm>
            <a:off x="7603162" y="2466000"/>
            <a:ext cx="3222000" cy="33394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2B4FC83E-BA2A-428A-B844-2C86DCAC6A55}"/>
              </a:ext>
            </a:extLst>
          </p:cNvPr>
          <p:cNvSpPr/>
          <p:nvPr userDrawn="1"/>
        </p:nvSpPr>
        <p:spPr>
          <a:xfrm>
            <a:off x="7603162" y="2448000"/>
            <a:ext cx="32220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13" name="Text Placeholder 12">
            <a:extLst>
              <a:ext uri="{FF2B5EF4-FFF2-40B4-BE49-F238E27FC236}">
                <a16:creationId xmlns:a16="http://schemas.microsoft.com/office/drawing/2014/main" id="{0DD8FE2D-FD3E-4916-8B73-E7C4BF84EA72}"/>
              </a:ext>
            </a:extLst>
          </p:cNvPr>
          <p:cNvSpPr>
            <a:spLocks noGrp="1"/>
          </p:cNvSpPr>
          <p:nvPr>
            <p:ph type="body" sz="quarter" idx="17"/>
          </p:nvPr>
        </p:nvSpPr>
        <p:spPr>
          <a:xfrm>
            <a:off x="684213" y="1338263"/>
            <a:ext cx="6681600" cy="584200"/>
          </a:xfrm>
        </p:spPr>
        <p:txBody>
          <a:bodyPr/>
          <a:lstStyle>
            <a:lvl1pPr>
              <a:lnSpc>
                <a:spcPct val="105000"/>
              </a:lnSpc>
              <a:spcAft>
                <a:spcPts val="0"/>
              </a:spcAft>
              <a:defRPr sz="1800">
                <a:solidFill>
                  <a:srgbClr val="2EBFD2"/>
                </a:solidFill>
              </a:defRPr>
            </a:lvl1pPr>
          </a:lstStyle>
          <a:p>
            <a:pPr lvl="0"/>
            <a:r>
              <a:rPr lang="en-GB"/>
              <a:t>Click to edit Master text styles</a:t>
            </a:r>
          </a:p>
        </p:txBody>
      </p:sp>
    </p:spTree>
    <p:extLst>
      <p:ext uri="{BB962C8B-B14F-4D97-AF65-F5344CB8AC3E}">
        <p14:creationId xmlns:p14="http://schemas.microsoft.com/office/powerpoint/2010/main" val="29754924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9841345C-3AFF-4BE3-A62A-1AED73E19B77}"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6" name="Text Placeholder 8">
            <a:extLst>
              <a:ext uri="{FF2B5EF4-FFF2-40B4-BE49-F238E27FC236}">
                <a16:creationId xmlns:a16="http://schemas.microsoft.com/office/drawing/2014/main" id="{A3BCE6D7-2ED6-413B-AB2B-550D9E6E3C10}"/>
              </a:ext>
            </a:extLst>
          </p:cNvPr>
          <p:cNvSpPr>
            <a:spLocks noGrp="1"/>
          </p:cNvSpPr>
          <p:nvPr>
            <p:ph type="body" sz="quarter" idx="14"/>
          </p:nvPr>
        </p:nvSpPr>
        <p:spPr>
          <a:xfrm>
            <a:off x="684213" y="2466000"/>
            <a:ext cx="4942800" cy="33394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Rectangle 6">
            <a:extLst>
              <a:ext uri="{FF2B5EF4-FFF2-40B4-BE49-F238E27FC236}">
                <a16:creationId xmlns:a16="http://schemas.microsoft.com/office/drawing/2014/main" id="{6212A4B5-4B98-4E1E-A376-9E06F6548163}"/>
              </a:ext>
            </a:extLst>
          </p:cNvPr>
          <p:cNvSpPr/>
          <p:nvPr userDrawn="1"/>
        </p:nvSpPr>
        <p:spPr>
          <a:xfrm>
            <a:off x="684213" y="2448000"/>
            <a:ext cx="49428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8" name="Text Placeholder 8">
            <a:extLst>
              <a:ext uri="{FF2B5EF4-FFF2-40B4-BE49-F238E27FC236}">
                <a16:creationId xmlns:a16="http://schemas.microsoft.com/office/drawing/2014/main" id="{A2B4E403-F37B-4E24-A3A6-DFFB063EFDEC}"/>
              </a:ext>
            </a:extLst>
          </p:cNvPr>
          <p:cNvSpPr>
            <a:spLocks noGrp="1"/>
          </p:cNvSpPr>
          <p:nvPr>
            <p:ph type="body" sz="quarter" idx="15"/>
          </p:nvPr>
        </p:nvSpPr>
        <p:spPr>
          <a:xfrm>
            <a:off x="5882363" y="2466000"/>
            <a:ext cx="4942800" cy="3339488"/>
          </a:xfrm>
          <a:solidFill>
            <a:srgbClr val="F0F8F9"/>
          </a:solidFill>
        </p:spPr>
        <p:txBody>
          <a:bodyPr lIns="216000" tIns="216000" rIns="216000" bIns="216000"/>
          <a:lstStyle>
            <a:lvl1pPr>
              <a:spcAft>
                <a:spcPts val="0"/>
              </a:spcAft>
              <a:defRPr sz="1400"/>
            </a:lvl1pPr>
            <a:lvl2pPr>
              <a:lnSpc>
                <a:spcPct val="100000"/>
              </a:lnSpc>
              <a:spcAft>
                <a:spcPts val="567"/>
              </a:spcAft>
              <a:defRPr sz="1600">
                <a:solidFill>
                  <a:schemeClr val="tx2"/>
                </a:solidFill>
              </a:defRPr>
            </a:lvl2pPr>
            <a:lvl3pPr>
              <a:spcAft>
                <a:spcPts val="0"/>
              </a:spcAft>
              <a:defRPr/>
            </a:lvl3pPr>
            <a:lvl4pPr>
              <a:spcAft>
                <a:spcPts val="0"/>
              </a:spcAft>
              <a:defRPr/>
            </a:lvl4pPr>
            <a:lvl5pPr>
              <a:spcAft>
                <a:spcPts val="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39A243C0-D25E-4598-A2C4-4CFD116BC069}"/>
              </a:ext>
            </a:extLst>
          </p:cNvPr>
          <p:cNvSpPr/>
          <p:nvPr userDrawn="1"/>
        </p:nvSpPr>
        <p:spPr>
          <a:xfrm>
            <a:off x="5882363" y="2448000"/>
            <a:ext cx="4942800" cy="1800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13" name="Text Placeholder 12">
            <a:extLst>
              <a:ext uri="{FF2B5EF4-FFF2-40B4-BE49-F238E27FC236}">
                <a16:creationId xmlns:a16="http://schemas.microsoft.com/office/drawing/2014/main" id="{0DD8FE2D-FD3E-4916-8B73-E7C4BF84EA72}"/>
              </a:ext>
            </a:extLst>
          </p:cNvPr>
          <p:cNvSpPr>
            <a:spLocks noGrp="1"/>
          </p:cNvSpPr>
          <p:nvPr>
            <p:ph type="body" sz="quarter" idx="17"/>
          </p:nvPr>
        </p:nvSpPr>
        <p:spPr>
          <a:xfrm>
            <a:off x="684213" y="1338263"/>
            <a:ext cx="6681600" cy="584200"/>
          </a:xfrm>
        </p:spPr>
        <p:txBody>
          <a:bodyPr/>
          <a:lstStyle>
            <a:lvl1pPr>
              <a:lnSpc>
                <a:spcPct val="105000"/>
              </a:lnSpc>
              <a:spcAft>
                <a:spcPts val="0"/>
              </a:spcAft>
              <a:defRPr sz="1800">
                <a:solidFill>
                  <a:srgbClr val="2EBFD2"/>
                </a:solidFill>
              </a:defRPr>
            </a:lvl1pPr>
          </a:lstStyle>
          <a:p>
            <a:pPr lvl="0"/>
            <a:r>
              <a:rPr lang="en-GB"/>
              <a:t>Click to edit Master text styles</a:t>
            </a:r>
          </a:p>
        </p:txBody>
      </p:sp>
    </p:spTree>
    <p:extLst>
      <p:ext uri="{BB962C8B-B14F-4D97-AF65-F5344CB8AC3E}">
        <p14:creationId xmlns:p14="http://schemas.microsoft.com/office/powerpoint/2010/main" val="420650542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160C47F0-5C61-4916-A106-751047D85F60}"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8" name="Text Placeholder 7">
            <a:extLst>
              <a:ext uri="{FF2B5EF4-FFF2-40B4-BE49-F238E27FC236}">
                <a16:creationId xmlns:a16="http://schemas.microsoft.com/office/drawing/2014/main" id="{5BC57127-B8D0-F5F7-FB42-F908EAE0F95F}"/>
              </a:ext>
            </a:extLst>
          </p:cNvPr>
          <p:cNvSpPr>
            <a:spLocks noGrp="1"/>
          </p:cNvSpPr>
          <p:nvPr>
            <p:ph type="body" sz="quarter" idx="13"/>
          </p:nvPr>
        </p:nvSpPr>
        <p:spPr>
          <a:xfrm>
            <a:off x="684213" y="1681162"/>
            <a:ext cx="7860354" cy="1188000"/>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lIns="252000" tIns="216000" rIns="252000" bIns="21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7">
            <a:extLst>
              <a:ext uri="{FF2B5EF4-FFF2-40B4-BE49-F238E27FC236}">
                <a16:creationId xmlns:a16="http://schemas.microsoft.com/office/drawing/2014/main" id="{473C6E55-DFC8-0A79-60DF-7C6E86E2CA36}"/>
              </a:ext>
            </a:extLst>
          </p:cNvPr>
          <p:cNvSpPr>
            <a:spLocks noGrp="1"/>
          </p:cNvSpPr>
          <p:nvPr>
            <p:ph type="body" sz="quarter" idx="14"/>
          </p:nvPr>
        </p:nvSpPr>
        <p:spPr>
          <a:xfrm>
            <a:off x="684213" y="3149325"/>
            <a:ext cx="7860354" cy="1188000"/>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lIns="252000" tIns="216000" rIns="252000" bIns="21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ext Placeholder 7">
            <a:extLst>
              <a:ext uri="{FF2B5EF4-FFF2-40B4-BE49-F238E27FC236}">
                <a16:creationId xmlns:a16="http://schemas.microsoft.com/office/drawing/2014/main" id="{75E0B87E-ABEA-D625-A25B-6544754F611C}"/>
              </a:ext>
            </a:extLst>
          </p:cNvPr>
          <p:cNvSpPr>
            <a:spLocks noGrp="1"/>
          </p:cNvSpPr>
          <p:nvPr>
            <p:ph type="body" sz="quarter" idx="15"/>
          </p:nvPr>
        </p:nvSpPr>
        <p:spPr>
          <a:xfrm>
            <a:off x="684213" y="4617488"/>
            <a:ext cx="7860354" cy="1188000"/>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lIns="252000" tIns="216000" rIns="252000" bIns="21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6968235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160C47F0-5C61-4916-A106-751047D85F60}"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8" name="Text Placeholder 7">
            <a:extLst>
              <a:ext uri="{FF2B5EF4-FFF2-40B4-BE49-F238E27FC236}">
                <a16:creationId xmlns:a16="http://schemas.microsoft.com/office/drawing/2014/main" id="{5BC57127-B8D0-F5F7-FB42-F908EAE0F95F}"/>
              </a:ext>
            </a:extLst>
          </p:cNvPr>
          <p:cNvSpPr>
            <a:spLocks noGrp="1"/>
          </p:cNvSpPr>
          <p:nvPr>
            <p:ph type="body" sz="quarter" idx="13"/>
          </p:nvPr>
        </p:nvSpPr>
        <p:spPr>
          <a:xfrm>
            <a:off x="684213" y="1681162"/>
            <a:ext cx="7860354" cy="914400"/>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lIns="252000" tIns="108000" rIns="252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7">
            <a:extLst>
              <a:ext uri="{FF2B5EF4-FFF2-40B4-BE49-F238E27FC236}">
                <a16:creationId xmlns:a16="http://schemas.microsoft.com/office/drawing/2014/main" id="{473C6E55-DFC8-0A79-60DF-7C6E86E2CA36}"/>
              </a:ext>
            </a:extLst>
          </p:cNvPr>
          <p:cNvSpPr>
            <a:spLocks noGrp="1"/>
          </p:cNvSpPr>
          <p:nvPr>
            <p:ph type="body" sz="quarter" idx="14"/>
          </p:nvPr>
        </p:nvSpPr>
        <p:spPr>
          <a:xfrm>
            <a:off x="684213" y="2751137"/>
            <a:ext cx="7860354" cy="914400"/>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lIns="252000" tIns="108000" rIns="252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ext Placeholder 7">
            <a:extLst>
              <a:ext uri="{FF2B5EF4-FFF2-40B4-BE49-F238E27FC236}">
                <a16:creationId xmlns:a16="http://schemas.microsoft.com/office/drawing/2014/main" id="{75E0B87E-ABEA-D625-A25B-6544754F611C}"/>
              </a:ext>
            </a:extLst>
          </p:cNvPr>
          <p:cNvSpPr>
            <a:spLocks noGrp="1"/>
          </p:cNvSpPr>
          <p:nvPr>
            <p:ph type="body" sz="quarter" idx="15"/>
          </p:nvPr>
        </p:nvSpPr>
        <p:spPr>
          <a:xfrm>
            <a:off x="684213" y="3821112"/>
            <a:ext cx="7860354" cy="914400"/>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lIns="252000" tIns="108000" rIns="252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Text Placeholder 7">
            <a:extLst>
              <a:ext uri="{FF2B5EF4-FFF2-40B4-BE49-F238E27FC236}">
                <a16:creationId xmlns:a16="http://schemas.microsoft.com/office/drawing/2014/main" id="{A046DDC4-FAE8-5AF0-6A37-AEF6EFB13AA0}"/>
              </a:ext>
            </a:extLst>
          </p:cNvPr>
          <p:cNvSpPr>
            <a:spLocks noGrp="1"/>
          </p:cNvSpPr>
          <p:nvPr>
            <p:ph type="body" sz="quarter" idx="16"/>
          </p:nvPr>
        </p:nvSpPr>
        <p:spPr>
          <a:xfrm>
            <a:off x="684213" y="4891088"/>
            <a:ext cx="7860354" cy="914400"/>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lIns="252000" tIns="108000" rIns="252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910678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Row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53EA74FF-EA6D-4BEB-81F2-E990D90EC6D0}"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6" name="Text Placeholder 8">
            <a:extLst>
              <a:ext uri="{FF2B5EF4-FFF2-40B4-BE49-F238E27FC236}">
                <a16:creationId xmlns:a16="http://schemas.microsoft.com/office/drawing/2014/main" id="{A3BCE6D7-2ED6-413B-AB2B-550D9E6E3C10}"/>
              </a:ext>
            </a:extLst>
          </p:cNvPr>
          <p:cNvSpPr>
            <a:spLocks noGrp="1"/>
          </p:cNvSpPr>
          <p:nvPr>
            <p:ph type="body" sz="quarter" idx="14"/>
          </p:nvPr>
        </p:nvSpPr>
        <p:spPr>
          <a:xfrm>
            <a:off x="2016213" y="1681163"/>
            <a:ext cx="7588800" cy="1908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8">
            <a:extLst>
              <a:ext uri="{FF2B5EF4-FFF2-40B4-BE49-F238E27FC236}">
                <a16:creationId xmlns:a16="http://schemas.microsoft.com/office/drawing/2014/main" id="{A2B4E403-F37B-4E24-A3A6-DFFB063EFDEC}"/>
              </a:ext>
            </a:extLst>
          </p:cNvPr>
          <p:cNvSpPr>
            <a:spLocks noGrp="1"/>
          </p:cNvSpPr>
          <p:nvPr>
            <p:ph type="body" sz="quarter" idx="15"/>
          </p:nvPr>
        </p:nvSpPr>
        <p:spPr>
          <a:xfrm>
            <a:off x="2016213" y="3897488"/>
            <a:ext cx="7588800" cy="1908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Picture Placeholder 12">
            <a:extLst>
              <a:ext uri="{FF2B5EF4-FFF2-40B4-BE49-F238E27FC236}">
                <a16:creationId xmlns:a16="http://schemas.microsoft.com/office/drawing/2014/main" id="{71116790-F42A-49CF-8CCF-5B89FE24C447}"/>
              </a:ext>
            </a:extLst>
          </p:cNvPr>
          <p:cNvSpPr>
            <a:spLocks noGrp="1"/>
          </p:cNvSpPr>
          <p:nvPr>
            <p:ph type="pic" sz="quarter" idx="17" hasCustomPrompt="1"/>
          </p:nvPr>
        </p:nvSpPr>
        <p:spPr>
          <a:xfrm>
            <a:off x="684213" y="1681163"/>
            <a:ext cx="1332000" cy="1908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4" name="Picture Placeholder 12">
            <a:extLst>
              <a:ext uri="{FF2B5EF4-FFF2-40B4-BE49-F238E27FC236}">
                <a16:creationId xmlns:a16="http://schemas.microsoft.com/office/drawing/2014/main" id="{593D2F37-9DAF-4E00-B4BF-60CC0EC3BC43}"/>
              </a:ext>
            </a:extLst>
          </p:cNvPr>
          <p:cNvSpPr>
            <a:spLocks noGrp="1"/>
          </p:cNvSpPr>
          <p:nvPr>
            <p:ph type="pic" sz="quarter" idx="18" hasCustomPrompt="1"/>
          </p:nvPr>
        </p:nvSpPr>
        <p:spPr>
          <a:xfrm>
            <a:off x="684213" y="3898038"/>
            <a:ext cx="1332000" cy="1908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Tree>
    <p:extLst>
      <p:ext uri="{BB962C8B-B14F-4D97-AF65-F5344CB8AC3E}">
        <p14:creationId xmlns:p14="http://schemas.microsoft.com/office/powerpoint/2010/main" val="5006768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Row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53EA74FF-EA6D-4BEB-81F2-E990D90EC6D0}"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6" name="Text Placeholder 8">
            <a:extLst>
              <a:ext uri="{FF2B5EF4-FFF2-40B4-BE49-F238E27FC236}">
                <a16:creationId xmlns:a16="http://schemas.microsoft.com/office/drawing/2014/main" id="{A3BCE6D7-2ED6-413B-AB2B-550D9E6E3C10}"/>
              </a:ext>
            </a:extLst>
          </p:cNvPr>
          <p:cNvSpPr>
            <a:spLocks noGrp="1"/>
          </p:cNvSpPr>
          <p:nvPr>
            <p:ph type="body" sz="quarter" idx="14"/>
          </p:nvPr>
        </p:nvSpPr>
        <p:spPr>
          <a:xfrm>
            <a:off x="2016213" y="1681163"/>
            <a:ext cx="7588800" cy="1188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8">
            <a:extLst>
              <a:ext uri="{FF2B5EF4-FFF2-40B4-BE49-F238E27FC236}">
                <a16:creationId xmlns:a16="http://schemas.microsoft.com/office/drawing/2014/main" id="{A2B4E403-F37B-4E24-A3A6-DFFB063EFDEC}"/>
              </a:ext>
            </a:extLst>
          </p:cNvPr>
          <p:cNvSpPr>
            <a:spLocks noGrp="1"/>
          </p:cNvSpPr>
          <p:nvPr>
            <p:ph type="body" sz="quarter" idx="15"/>
          </p:nvPr>
        </p:nvSpPr>
        <p:spPr>
          <a:xfrm>
            <a:off x="2016213" y="3149325"/>
            <a:ext cx="7588800" cy="1188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8">
            <a:extLst>
              <a:ext uri="{FF2B5EF4-FFF2-40B4-BE49-F238E27FC236}">
                <a16:creationId xmlns:a16="http://schemas.microsoft.com/office/drawing/2014/main" id="{97B76955-9823-41F8-B87D-E541409E32C7}"/>
              </a:ext>
            </a:extLst>
          </p:cNvPr>
          <p:cNvSpPr>
            <a:spLocks noGrp="1"/>
          </p:cNvSpPr>
          <p:nvPr>
            <p:ph type="body" sz="quarter" idx="16"/>
          </p:nvPr>
        </p:nvSpPr>
        <p:spPr>
          <a:xfrm>
            <a:off x="2016213" y="4617488"/>
            <a:ext cx="7588800" cy="1188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Picture Placeholder 12">
            <a:extLst>
              <a:ext uri="{FF2B5EF4-FFF2-40B4-BE49-F238E27FC236}">
                <a16:creationId xmlns:a16="http://schemas.microsoft.com/office/drawing/2014/main" id="{71116790-F42A-49CF-8CCF-5B89FE24C447}"/>
              </a:ext>
            </a:extLst>
          </p:cNvPr>
          <p:cNvSpPr>
            <a:spLocks noGrp="1"/>
          </p:cNvSpPr>
          <p:nvPr>
            <p:ph type="pic" sz="quarter" idx="17" hasCustomPrompt="1"/>
          </p:nvPr>
        </p:nvSpPr>
        <p:spPr>
          <a:xfrm>
            <a:off x="684213" y="1681163"/>
            <a:ext cx="1332000" cy="1188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4" name="Picture Placeholder 12">
            <a:extLst>
              <a:ext uri="{FF2B5EF4-FFF2-40B4-BE49-F238E27FC236}">
                <a16:creationId xmlns:a16="http://schemas.microsoft.com/office/drawing/2014/main" id="{593D2F37-9DAF-4E00-B4BF-60CC0EC3BC43}"/>
              </a:ext>
            </a:extLst>
          </p:cNvPr>
          <p:cNvSpPr>
            <a:spLocks noGrp="1"/>
          </p:cNvSpPr>
          <p:nvPr>
            <p:ph type="pic" sz="quarter" idx="18" hasCustomPrompt="1"/>
          </p:nvPr>
        </p:nvSpPr>
        <p:spPr>
          <a:xfrm>
            <a:off x="684213" y="3149325"/>
            <a:ext cx="1332000" cy="1188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5" name="Picture Placeholder 12">
            <a:extLst>
              <a:ext uri="{FF2B5EF4-FFF2-40B4-BE49-F238E27FC236}">
                <a16:creationId xmlns:a16="http://schemas.microsoft.com/office/drawing/2014/main" id="{98FB6820-8CD9-429B-922E-AC8207E33591}"/>
              </a:ext>
            </a:extLst>
          </p:cNvPr>
          <p:cNvSpPr>
            <a:spLocks noGrp="1"/>
          </p:cNvSpPr>
          <p:nvPr>
            <p:ph type="pic" sz="quarter" idx="19" hasCustomPrompt="1"/>
          </p:nvPr>
        </p:nvSpPr>
        <p:spPr>
          <a:xfrm>
            <a:off x="684213" y="4617488"/>
            <a:ext cx="1332000" cy="1188000"/>
          </a:xfrm>
          <a:solidFill>
            <a:schemeClr val="bg1">
              <a:lumMod val="85000"/>
            </a:schemeClr>
          </a:solidFill>
        </p:spPr>
        <p:txBody>
          <a:bodyPr/>
          <a:lstStyle>
            <a:lvl1pPr>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Tree>
    <p:extLst>
      <p:ext uri="{BB962C8B-B14F-4D97-AF65-F5344CB8AC3E}">
        <p14:creationId xmlns:p14="http://schemas.microsoft.com/office/powerpoint/2010/main" val="22807653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Row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B2F3-70FE-4360-99DC-11392CE518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AEDC1-6EFD-4933-AAEB-7F2B3C85A093}"/>
              </a:ext>
            </a:extLst>
          </p:cNvPr>
          <p:cNvSpPr>
            <a:spLocks noGrp="1"/>
          </p:cNvSpPr>
          <p:nvPr>
            <p:ph type="dt" sz="half" idx="10"/>
          </p:nvPr>
        </p:nvSpPr>
        <p:spPr/>
        <p:txBody>
          <a:bodyPr/>
          <a:lstStyle/>
          <a:p>
            <a:fld id="{53EA74FF-EA6D-4BEB-81F2-E990D90EC6D0}" type="datetime1">
              <a:rPr lang="en-GB" smtClean="0"/>
              <a:t>28/02/2024</a:t>
            </a:fld>
            <a:endParaRPr lang="en-GB"/>
          </a:p>
        </p:txBody>
      </p:sp>
      <p:sp>
        <p:nvSpPr>
          <p:cNvPr id="4" name="Footer Placeholder 3">
            <a:extLst>
              <a:ext uri="{FF2B5EF4-FFF2-40B4-BE49-F238E27FC236}">
                <a16:creationId xmlns:a16="http://schemas.microsoft.com/office/drawing/2014/main" id="{C808126A-67EE-4B80-A776-04948A338F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329624-35FA-4328-98C1-081096F23C65}"/>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6" name="Text Placeholder 8">
            <a:extLst>
              <a:ext uri="{FF2B5EF4-FFF2-40B4-BE49-F238E27FC236}">
                <a16:creationId xmlns:a16="http://schemas.microsoft.com/office/drawing/2014/main" id="{A3BCE6D7-2ED6-413B-AB2B-550D9E6E3C10}"/>
              </a:ext>
            </a:extLst>
          </p:cNvPr>
          <p:cNvSpPr>
            <a:spLocks noGrp="1"/>
          </p:cNvSpPr>
          <p:nvPr>
            <p:ph type="body" sz="quarter" idx="14"/>
          </p:nvPr>
        </p:nvSpPr>
        <p:spPr>
          <a:xfrm>
            <a:off x="2016213" y="1681163"/>
            <a:ext cx="7588800" cy="792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8">
            <a:extLst>
              <a:ext uri="{FF2B5EF4-FFF2-40B4-BE49-F238E27FC236}">
                <a16:creationId xmlns:a16="http://schemas.microsoft.com/office/drawing/2014/main" id="{A2B4E403-F37B-4E24-A3A6-DFFB063EFDEC}"/>
              </a:ext>
            </a:extLst>
          </p:cNvPr>
          <p:cNvSpPr>
            <a:spLocks noGrp="1"/>
          </p:cNvSpPr>
          <p:nvPr>
            <p:ph type="body" sz="quarter" idx="15"/>
          </p:nvPr>
        </p:nvSpPr>
        <p:spPr>
          <a:xfrm>
            <a:off x="2016213" y="2791938"/>
            <a:ext cx="7588800" cy="792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8">
            <a:extLst>
              <a:ext uri="{FF2B5EF4-FFF2-40B4-BE49-F238E27FC236}">
                <a16:creationId xmlns:a16="http://schemas.microsoft.com/office/drawing/2014/main" id="{97B76955-9823-41F8-B87D-E541409E32C7}"/>
              </a:ext>
            </a:extLst>
          </p:cNvPr>
          <p:cNvSpPr>
            <a:spLocks noGrp="1"/>
          </p:cNvSpPr>
          <p:nvPr>
            <p:ph type="body" sz="quarter" idx="16"/>
          </p:nvPr>
        </p:nvSpPr>
        <p:spPr>
          <a:xfrm>
            <a:off x="2016213" y="3902713"/>
            <a:ext cx="7588800" cy="792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Picture Placeholder 12">
            <a:extLst>
              <a:ext uri="{FF2B5EF4-FFF2-40B4-BE49-F238E27FC236}">
                <a16:creationId xmlns:a16="http://schemas.microsoft.com/office/drawing/2014/main" id="{71116790-F42A-49CF-8CCF-5B89FE24C447}"/>
              </a:ext>
            </a:extLst>
          </p:cNvPr>
          <p:cNvSpPr>
            <a:spLocks noGrp="1"/>
          </p:cNvSpPr>
          <p:nvPr>
            <p:ph type="pic" sz="quarter" idx="17" hasCustomPrompt="1"/>
          </p:nvPr>
        </p:nvSpPr>
        <p:spPr>
          <a:xfrm>
            <a:off x="684213" y="1681163"/>
            <a:ext cx="1332000" cy="792000"/>
          </a:xfrm>
          <a:solidFill>
            <a:schemeClr val="bg1">
              <a:lumMod val="85000"/>
            </a:schemeClr>
          </a:solidFill>
        </p:spPr>
        <p:txBody>
          <a:bodyPr/>
          <a:lstStyle>
            <a:lvl1pPr>
              <a:spcAft>
                <a:spcPts val="600"/>
              </a:spcAft>
              <a:defRPr sz="8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4" name="Picture Placeholder 12">
            <a:extLst>
              <a:ext uri="{FF2B5EF4-FFF2-40B4-BE49-F238E27FC236}">
                <a16:creationId xmlns:a16="http://schemas.microsoft.com/office/drawing/2014/main" id="{593D2F37-9DAF-4E00-B4BF-60CC0EC3BC43}"/>
              </a:ext>
            </a:extLst>
          </p:cNvPr>
          <p:cNvSpPr>
            <a:spLocks noGrp="1"/>
          </p:cNvSpPr>
          <p:nvPr>
            <p:ph type="pic" sz="quarter" idx="18" hasCustomPrompt="1"/>
          </p:nvPr>
        </p:nvSpPr>
        <p:spPr>
          <a:xfrm>
            <a:off x="684213" y="2791938"/>
            <a:ext cx="1332000" cy="792000"/>
          </a:xfrm>
          <a:solidFill>
            <a:schemeClr val="bg1">
              <a:lumMod val="85000"/>
            </a:schemeClr>
          </a:solidFill>
        </p:spPr>
        <p:txBody>
          <a:bodyPr/>
          <a:lstStyle>
            <a:lvl1pPr>
              <a:spcAft>
                <a:spcPts val="600"/>
              </a:spcAft>
              <a:defRPr sz="8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5" name="Picture Placeholder 12">
            <a:extLst>
              <a:ext uri="{FF2B5EF4-FFF2-40B4-BE49-F238E27FC236}">
                <a16:creationId xmlns:a16="http://schemas.microsoft.com/office/drawing/2014/main" id="{98FB6820-8CD9-429B-922E-AC8207E33591}"/>
              </a:ext>
            </a:extLst>
          </p:cNvPr>
          <p:cNvSpPr>
            <a:spLocks noGrp="1"/>
          </p:cNvSpPr>
          <p:nvPr>
            <p:ph type="pic" sz="quarter" idx="19" hasCustomPrompt="1"/>
          </p:nvPr>
        </p:nvSpPr>
        <p:spPr>
          <a:xfrm>
            <a:off x="684213" y="3902713"/>
            <a:ext cx="1332000" cy="792000"/>
          </a:xfrm>
          <a:solidFill>
            <a:schemeClr val="bg1">
              <a:lumMod val="85000"/>
            </a:schemeClr>
          </a:solidFill>
        </p:spPr>
        <p:txBody>
          <a:bodyPr/>
          <a:lstStyle>
            <a:lvl1pPr>
              <a:spcAft>
                <a:spcPts val="600"/>
              </a:spcAft>
              <a:defRPr sz="8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2" name="Text Placeholder 8">
            <a:extLst>
              <a:ext uri="{FF2B5EF4-FFF2-40B4-BE49-F238E27FC236}">
                <a16:creationId xmlns:a16="http://schemas.microsoft.com/office/drawing/2014/main" id="{09DBE905-5617-459C-B5A3-434596D9220B}"/>
              </a:ext>
            </a:extLst>
          </p:cNvPr>
          <p:cNvSpPr>
            <a:spLocks noGrp="1"/>
          </p:cNvSpPr>
          <p:nvPr>
            <p:ph type="body" sz="quarter" idx="20"/>
          </p:nvPr>
        </p:nvSpPr>
        <p:spPr>
          <a:xfrm>
            <a:off x="2016213" y="5013488"/>
            <a:ext cx="7588800" cy="792000"/>
          </a:xfrm>
          <a:solidFill>
            <a:srgbClr val="F0F8F9"/>
          </a:solidFill>
        </p:spPr>
        <p:txBody>
          <a:bodyPr lIns="216000" tIns="216000" rIns="216000" bIns="216000"/>
          <a:lstStyle>
            <a:lvl1pPr>
              <a:spcAft>
                <a:spcPts val="0"/>
              </a:spcAft>
              <a:defRPr sz="1400"/>
            </a:lvl1pPr>
            <a:lvl2pPr>
              <a:lnSpc>
                <a:spcPct val="100000"/>
              </a:lnSpc>
              <a:spcAft>
                <a:spcPts val="567"/>
              </a:spcAft>
              <a:defRPr sz="1600"/>
            </a:lvl2pPr>
            <a:lvl3pPr>
              <a:spcAft>
                <a:spcPts val="0"/>
              </a:spcAft>
              <a:defRPr/>
            </a:lvl3pPr>
            <a:lvl4pPr>
              <a:spcAft>
                <a:spcPts val="0"/>
              </a:spcAft>
              <a:defRPr lang="en-US" sz="1400" dirty="0"/>
            </a:lvl4pPr>
            <a:lvl5pPr>
              <a:spcAft>
                <a:spcPts val="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Picture Placeholder 12">
            <a:extLst>
              <a:ext uri="{FF2B5EF4-FFF2-40B4-BE49-F238E27FC236}">
                <a16:creationId xmlns:a16="http://schemas.microsoft.com/office/drawing/2014/main" id="{FF0D1D96-A8E4-4075-9EA6-CBC98ED3033D}"/>
              </a:ext>
            </a:extLst>
          </p:cNvPr>
          <p:cNvSpPr>
            <a:spLocks noGrp="1"/>
          </p:cNvSpPr>
          <p:nvPr>
            <p:ph type="pic" sz="quarter" idx="21" hasCustomPrompt="1"/>
          </p:nvPr>
        </p:nvSpPr>
        <p:spPr>
          <a:xfrm>
            <a:off x="684213" y="5013488"/>
            <a:ext cx="1332000" cy="792000"/>
          </a:xfrm>
          <a:solidFill>
            <a:schemeClr val="bg1">
              <a:lumMod val="85000"/>
            </a:schemeClr>
          </a:solidFill>
        </p:spPr>
        <p:txBody>
          <a:bodyPr/>
          <a:lstStyle>
            <a:lvl1pPr>
              <a:spcAft>
                <a:spcPts val="600"/>
              </a:spcAft>
              <a:defRPr sz="8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Tree>
    <p:extLst>
      <p:ext uri="{BB962C8B-B14F-4D97-AF65-F5344CB8AC3E}">
        <p14:creationId xmlns:p14="http://schemas.microsoft.com/office/powerpoint/2010/main" val="285587336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Subheading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A7FD-C980-407A-9221-68DF1BE1DF5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471BF91-A1B1-4A0A-97F3-74CFBC34E374}"/>
              </a:ext>
            </a:extLst>
          </p:cNvPr>
          <p:cNvSpPr>
            <a:spLocks noGrp="1"/>
          </p:cNvSpPr>
          <p:nvPr>
            <p:ph type="dt" sz="half" idx="10"/>
          </p:nvPr>
        </p:nvSpPr>
        <p:spPr/>
        <p:txBody>
          <a:bodyPr/>
          <a:lstStyle/>
          <a:p>
            <a:fld id="{F1DE6736-F69E-4E9A-BC92-36913BC9C45A}" type="datetime1">
              <a:rPr lang="en-GB" smtClean="0"/>
              <a:t>28/02/2024</a:t>
            </a:fld>
            <a:endParaRPr lang="en-GB"/>
          </a:p>
        </p:txBody>
      </p:sp>
      <p:sp>
        <p:nvSpPr>
          <p:cNvPr id="4" name="Footer Placeholder 3">
            <a:extLst>
              <a:ext uri="{FF2B5EF4-FFF2-40B4-BE49-F238E27FC236}">
                <a16:creationId xmlns:a16="http://schemas.microsoft.com/office/drawing/2014/main" id="{921892F3-F3EF-4D39-9D4C-D56ACE91E11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0ED8407-AF71-461C-A49B-8D11D7DE5DAC}"/>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7" name="Text Placeholder 6">
            <a:extLst>
              <a:ext uri="{FF2B5EF4-FFF2-40B4-BE49-F238E27FC236}">
                <a16:creationId xmlns:a16="http://schemas.microsoft.com/office/drawing/2014/main" id="{2CFAA8A9-58E2-434E-B59B-C75A7689368C}"/>
              </a:ext>
            </a:extLst>
          </p:cNvPr>
          <p:cNvSpPr>
            <a:spLocks noGrp="1"/>
          </p:cNvSpPr>
          <p:nvPr>
            <p:ph type="body" sz="quarter" idx="13"/>
          </p:nvPr>
        </p:nvSpPr>
        <p:spPr>
          <a:xfrm>
            <a:off x="684213" y="1681163"/>
            <a:ext cx="3448800" cy="4124326"/>
          </a:xfrm>
          <a:solidFill>
            <a:schemeClr val="accent2"/>
          </a:solidFill>
        </p:spPr>
        <p:txBody>
          <a:bodyPr lIns="360000" tIns="360000" rIns="360000" bIns="360000"/>
          <a:lstStyle>
            <a:lvl1pPr>
              <a:lnSpc>
                <a:spcPct val="90000"/>
              </a:lnSpc>
              <a:spcAft>
                <a:spcPts val="0"/>
              </a:spcAft>
              <a:defRPr sz="2900" b="1">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8" name="Text Placeholder 8">
            <a:extLst>
              <a:ext uri="{FF2B5EF4-FFF2-40B4-BE49-F238E27FC236}">
                <a16:creationId xmlns:a16="http://schemas.microsoft.com/office/drawing/2014/main" id="{C0E7E049-0F8B-4188-90BF-375E64E960C5}"/>
              </a:ext>
            </a:extLst>
          </p:cNvPr>
          <p:cNvSpPr>
            <a:spLocks noGrp="1"/>
          </p:cNvSpPr>
          <p:nvPr>
            <p:ph type="body" sz="quarter" idx="14"/>
          </p:nvPr>
        </p:nvSpPr>
        <p:spPr>
          <a:xfrm>
            <a:off x="4133013" y="1681163"/>
            <a:ext cx="6692149" cy="4124326"/>
          </a:xfrm>
          <a:solidFill>
            <a:srgbClr val="F0F8F9"/>
          </a:solidFill>
        </p:spPr>
        <p:txBody>
          <a:bodyPr lIns="360000" tIns="360000" rIns="360000" bIns="360000"/>
          <a:lstStyle>
            <a:lvl1pPr>
              <a:spcAft>
                <a:spcPts val="0"/>
              </a:spcAft>
              <a:defRPr sz="1400"/>
            </a:lvl1pPr>
            <a:lvl2pPr>
              <a:lnSpc>
                <a:spcPct val="100000"/>
              </a:lnSpc>
              <a:spcAft>
                <a:spcPts val="567"/>
              </a:spcAft>
              <a:defRPr sz="1600"/>
            </a:lvl2pPr>
            <a:lvl3pPr>
              <a:spcAft>
                <a:spcPts val="0"/>
              </a:spcAft>
              <a:defRPr/>
            </a:lvl3pPr>
            <a:lvl4pPr>
              <a:spcAft>
                <a:spcPts val="0"/>
              </a:spcAft>
              <a:defRPr sz="1400"/>
            </a:lvl4pPr>
            <a:lvl5pPr>
              <a:spcAft>
                <a:spcPts val="0"/>
              </a:spcAf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9207855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Pr>
        <a:solidFill>
          <a:srgbClr val="F0F8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9F04-EC09-49B3-879A-CD76816EC0C1}"/>
              </a:ext>
            </a:extLst>
          </p:cNvPr>
          <p:cNvSpPr>
            <a:spLocks noGrp="1"/>
          </p:cNvSpPr>
          <p:nvPr>
            <p:ph type="title"/>
          </p:nvPr>
        </p:nvSpPr>
        <p:spPr>
          <a:xfrm>
            <a:off x="684213" y="2015357"/>
            <a:ext cx="7740000" cy="2827283"/>
          </a:xfrm>
        </p:spPr>
        <p:txBody>
          <a:bodyPr/>
          <a:lstStyle>
            <a:lvl1pPr>
              <a:lnSpc>
                <a:spcPct val="100000"/>
              </a:lnSpc>
              <a:defRPr sz="3600" spc="-40" baseline="0"/>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56990C39-3EB0-4651-A1FB-BD2CA1BFA7BE}"/>
              </a:ext>
            </a:extLst>
          </p:cNvPr>
          <p:cNvSpPr>
            <a:spLocks noGrp="1"/>
          </p:cNvSpPr>
          <p:nvPr>
            <p:ph type="dt" sz="half" idx="10"/>
          </p:nvPr>
        </p:nvSpPr>
        <p:spPr/>
        <p:txBody>
          <a:bodyPr/>
          <a:lstStyle/>
          <a:p>
            <a:fld id="{6BD2FBE9-6019-44DF-87E3-017B9CF5F39D}" type="datetime1">
              <a:rPr lang="en-GB" smtClean="0"/>
              <a:t>28/02/2024</a:t>
            </a:fld>
            <a:endParaRPr lang="en-GB"/>
          </a:p>
        </p:txBody>
      </p:sp>
      <p:sp>
        <p:nvSpPr>
          <p:cNvPr id="4" name="Footer Placeholder 3">
            <a:extLst>
              <a:ext uri="{FF2B5EF4-FFF2-40B4-BE49-F238E27FC236}">
                <a16:creationId xmlns:a16="http://schemas.microsoft.com/office/drawing/2014/main" id="{825167B5-E6BF-4329-93E8-B2FEA66FF0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C4EAF41-3E9A-425A-BD09-2824E82D873A}"/>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7" name="Text Placeholder 6">
            <a:extLst>
              <a:ext uri="{FF2B5EF4-FFF2-40B4-BE49-F238E27FC236}">
                <a16:creationId xmlns:a16="http://schemas.microsoft.com/office/drawing/2014/main" id="{FB8228AC-BCE6-4E30-8428-26F311A23746}"/>
              </a:ext>
            </a:extLst>
          </p:cNvPr>
          <p:cNvSpPr>
            <a:spLocks noGrp="1"/>
          </p:cNvSpPr>
          <p:nvPr>
            <p:ph type="body" sz="quarter" idx="13"/>
          </p:nvPr>
        </p:nvSpPr>
        <p:spPr>
          <a:xfrm>
            <a:off x="684212" y="5065200"/>
            <a:ext cx="7740000" cy="447675"/>
          </a:xfrm>
        </p:spPr>
        <p:txBody>
          <a:bodyPr/>
          <a:lstStyle>
            <a:lvl1pPr marL="0" indent="0">
              <a:spcAft>
                <a:spcPts val="0"/>
              </a:spcAft>
              <a:buFont typeface="Arial" panose="020B0604020202020204" pitchFamily="34" charset="0"/>
              <a:buNone/>
              <a:defRPr sz="2000" b="1">
                <a:latin typeface="+mj-lt"/>
              </a:defRPr>
            </a:lvl1pPr>
            <a:lvl2pPr>
              <a:defRPr sz="1400" b="0">
                <a:solidFill>
                  <a:srgbClr val="293239"/>
                </a:solidFill>
              </a:defRPr>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p:txBody>
      </p:sp>
      <p:cxnSp>
        <p:nvCxnSpPr>
          <p:cNvPr id="6" name="Straight Connector 5">
            <a:extLst>
              <a:ext uri="{FF2B5EF4-FFF2-40B4-BE49-F238E27FC236}">
                <a16:creationId xmlns:a16="http://schemas.microsoft.com/office/drawing/2014/main" id="{13D50418-81D0-F945-40FA-0FB77A69D75B}"/>
              </a:ext>
            </a:extLst>
          </p:cNvPr>
          <p:cNvCxnSpPr>
            <a:cxnSpLocks/>
          </p:cNvCxnSpPr>
          <p:nvPr userDrawn="1"/>
        </p:nvCxnSpPr>
        <p:spPr>
          <a:xfrm>
            <a:off x="1200150" y="1681163"/>
            <a:ext cx="722406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1EC78B3-0535-7117-0872-F879B1E8B83A}"/>
              </a:ext>
            </a:extLst>
          </p:cNvPr>
          <p:cNvSpPr/>
          <p:nvPr userDrawn="1"/>
        </p:nvSpPr>
        <p:spPr>
          <a:xfrm>
            <a:off x="11504613" y="0"/>
            <a:ext cx="687387"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D68153F9-9F59-0829-8C9B-B389C2D36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213" y="1409147"/>
            <a:ext cx="380855" cy="339556"/>
          </a:xfrm>
          <a:prstGeom prst="rect">
            <a:avLst/>
          </a:prstGeom>
        </p:spPr>
      </p:pic>
      <p:pic>
        <p:nvPicPr>
          <p:cNvPr id="10" name="Picture 9">
            <a:extLst>
              <a:ext uri="{FF2B5EF4-FFF2-40B4-BE49-F238E27FC236}">
                <a16:creationId xmlns:a16="http://schemas.microsoft.com/office/drawing/2014/main" id="{DE9BCECF-C461-8C8F-61FA-97F4F9D0B7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15303" y="6010592"/>
            <a:ext cx="446139" cy="530140"/>
          </a:xfrm>
          <a:prstGeom prst="rect">
            <a:avLst/>
          </a:prstGeom>
        </p:spPr>
      </p:pic>
    </p:spTree>
    <p:extLst>
      <p:ext uri="{BB962C8B-B14F-4D97-AF65-F5344CB8AC3E}">
        <p14:creationId xmlns:p14="http://schemas.microsoft.com/office/powerpoint/2010/main" val="197284028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Three Images and Cap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9DF37E-3DDB-4F87-94C8-F257CB52A7A0}"/>
              </a:ext>
            </a:extLst>
          </p:cNvPr>
          <p:cNvSpPr/>
          <p:nvPr userDrawn="1"/>
        </p:nvSpPr>
        <p:spPr>
          <a:xfrm>
            <a:off x="1440000" y="2156605"/>
            <a:ext cx="9385163" cy="3648883"/>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2" name="Title 1">
            <a:extLst>
              <a:ext uri="{FF2B5EF4-FFF2-40B4-BE49-F238E27FC236}">
                <a16:creationId xmlns:a16="http://schemas.microsoft.com/office/drawing/2014/main" id="{C903F720-BA84-4071-AD28-5B4CCEC574A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29F3460-4467-41B9-BDDF-5313181A4DA9}"/>
              </a:ext>
            </a:extLst>
          </p:cNvPr>
          <p:cNvSpPr>
            <a:spLocks noGrp="1"/>
          </p:cNvSpPr>
          <p:nvPr>
            <p:ph type="dt" sz="half" idx="10"/>
          </p:nvPr>
        </p:nvSpPr>
        <p:spPr/>
        <p:txBody>
          <a:bodyPr/>
          <a:lstStyle/>
          <a:p>
            <a:fld id="{C18144FE-8822-48C3-B46E-FDFD74C1BB44}" type="datetime1">
              <a:rPr lang="en-GB" smtClean="0"/>
              <a:t>28/02/2024</a:t>
            </a:fld>
            <a:endParaRPr lang="en-GB"/>
          </a:p>
        </p:txBody>
      </p:sp>
      <p:sp>
        <p:nvSpPr>
          <p:cNvPr id="4" name="Footer Placeholder 3">
            <a:extLst>
              <a:ext uri="{FF2B5EF4-FFF2-40B4-BE49-F238E27FC236}">
                <a16:creationId xmlns:a16="http://schemas.microsoft.com/office/drawing/2014/main" id="{F0227F58-3B61-4EB3-8DB5-26ACAEEDFA0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F1B6D18-AEA4-4C32-A18F-3E18FC6E8291}"/>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6" name="Arrow: Pentagon 5">
            <a:extLst>
              <a:ext uri="{FF2B5EF4-FFF2-40B4-BE49-F238E27FC236}">
                <a16:creationId xmlns:a16="http://schemas.microsoft.com/office/drawing/2014/main" id="{B637135F-DF0A-4724-989E-30CE6B4999FF}"/>
              </a:ext>
            </a:extLst>
          </p:cNvPr>
          <p:cNvSpPr/>
          <p:nvPr userDrawn="1"/>
        </p:nvSpPr>
        <p:spPr>
          <a:xfrm>
            <a:off x="1440000" y="1681163"/>
            <a:ext cx="9288000" cy="9576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sp>
        <p:nvSpPr>
          <p:cNvPr id="9" name="Text Placeholder 8">
            <a:extLst>
              <a:ext uri="{FF2B5EF4-FFF2-40B4-BE49-F238E27FC236}">
                <a16:creationId xmlns:a16="http://schemas.microsoft.com/office/drawing/2014/main" id="{AFC66222-46CA-4DD7-B740-C41AFE364BBE}"/>
              </a:ext>
            </a:extLst>
          </p:cNvPr>
          <p:cNvSpPr>
            <a:spLocks noGrp="1" noChangeAspect="1"/>
          </p:cNvSpPr>
          <p:nvPr>
            <p:ph type="body" sz="quarter" idx="13"/>
          </p:nvPr>
        </p:nvSpPr>
        <p:spPr>
          <a:xfrm>
            <a:off x="738000" y="1501200"/>
            <a:ext cx="1403999" cy="1404000"/>
          </a:xfrm>
          <a:prstGeom prst="ellipse">
            <a:avLst/>
          </a:prstGeom>
          <a:solidFill>
            <a:schemeClr val="bg1"/>
          </a:solidFill>
          <a:ln>
            <a:solidFill>
              <a:srgbClr val="2EBFD2"/>
            </a:solidFill>
          </a:ln>
        </p:spPr>
        <p:txBody>
          <a:bodyPr anchor="ctr"/>
          <a:lstStyle>
            <a:lvl1pPr algn="ctr">
              <a:defRPr sz="2000" b="1">
                <a:solidFill>
                  <a:schemeClr val="tx2"/>
                </a:solidFill>
              </a:defRPr>
            </a:lvl1pPr>
          </a:lstStyle>
          <a:p>
            <a:pPr lvl="0"/>
            <a:r>
              <a:rPr lang="en-GB"/>
              <a:t>Click to edit Master text styles</a:t>
            </a:r>
          </a:p>
        </p:txBody>
      </p:sp>
      <p:sp>
        <p:nvSpPr>
          <p:cNvPr id="10" name="Picture Placeholder 6">
            <a:extLst>
              <a:ext uri="{FF2B5EF4-FFF2-40B4-BE49-F238E27FC236}">
                <a16:creationId xmlns:a16="http://schemas.microsoft.com/office/drawing/2014/main" id="{61521234-1094-4407-A151-46AE9C1E230F}"/>
              </a:ext>
            </a:extLst>
          </p:cNvPr>
          <p:cNvSpPr>
            <a:spLocks noGrp="1"/>
          </p:cNvSpPr>
          <p:nvPr>
            <p:ph type="pic" sz="quarter" idx="14" hasCustomPrompt="1"/>
          </p:nvPr>
        </p:nvSpPr>
        <p:spPr>
          <a:xfrm>
            <a:off x="2296800" y="2199600"/>
            <a:ext cx="2534400" cy="1476000"/>
          </a:xfrm>
          <a:solidFill>
            <a:schemeClr val="bg1">
              <a:lumMod val="85000"/>
            </a:schemeClr>
          </a:solidFill>
        </p:spPr>
        <p:txBody>
          <a:bodyPr/>
          <a:lstStyle>
            <a:lvl1pPr>
              <a:spcAft>
                <a:spcPts val="900"/>
              </a:spcAft>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1" name="Text Placeholder 8">
            <a:extLst>
              <a:ext uri="{FF2B5EF4-FFF2-40B4-BE49-F238E27FC236}">
                <a16:creationId xmlns:a16="http://schemas.microsoft.com/office/drawing/2014/main" id="{172B2A0A-F734-4B88-B974-2FC4C32A36CA}"/>
              </a:ext>
            </a:extLst>
          </p:cNvPr>
          <p:cNvSpPr>
            <a:spLocks noGrp="1"/>
          </p:cNvSpPr>
          <p:nvPr>
            <p:ph type="body" sz="quarter" idx="15"/>
          </p:nvPr>
        </p:nvSpPr>
        <p:spPr>
          <a:xfrm>
            <a:off x="2296800" y="3674853"/>
            <a:ext cx="2534400" cy="1925059"/>
          </a:xfrm>
          <a:solidFill>
            <a:srgbClr val="F0F8F9"/>
          </a:solidFill>
        </p:spPr>
        <p:txBody>
          <a:bodyPr lIns="180000" tIns="144000" rIns="180000" bIns="288000"/>
          <a:lstStyle>
            <a:lvl1pPr>
              <a:spcAft>
                <a:spcPts val="700"/>
              </a:spcAft>
              <a:defRPr sz="1400"/>
            </a:lvl1pPr>
            <a:lvl2pPr>
              <a:lnSpc>
                <a:spcPct val="100000"/>
              </a:lnSpc>
              <a:spcAft>
                <a:spcPts val="567"/>
              </a:spcAft>
              <a:defRPr sz="2000">
                <a:solidFill>
                  <a:schemeClr val="tx2"/>
                </a:solidFill>
              </a:defRPr>
            </a:lvl2pPr>
            <a:lvl3pPr>
              <a:spcAft>
                <a:spcPts val="0"/>
              </a:spcAft>
              <a:defRPr/>
            </a:lvl3pPr>
            <a:lvl4pPr marL="180000" indent="-180000">
              <a:spcAft>
                <a:spcPts val="700"/>
              </a:spcAft>
              <a:defRPr/>
            </a:lvl4pPr>
            <a:lvl5pPr marL="360000" indent="-180000">
              <a:spcAft>
                <a:spcPts val="70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Picture Placeholder 6">
            <a:extLst>
              <a:ext uri="{FF2B5EF4-FFF2-40B4-BE49-F238E27FC236}">
                <a16:creationId xmlns:a16="http://schemas.microsoft.com/office/drawing/2014/main" id="{EDE3FED3-06C8-4AD1-8C8D-55C8176FD041}"/>
              </a:ext>
            </a:extLst>
          </p:cNvPr>
          <p:cNvSpPr>
            <a:spLocks noGrp="1"/>
          </p:cNvSpPr>
          <p:nvPr>
            <p:ph type="pic" sz="quarter" idx="16" hasCustomPrompt="1"/>
          </p:nvPr>
        </p:nvSpPr>
        <p:spPr>
          <a:xfrm>
            <a:off x="4996800" y="2199600"/>
            <a:ext cx="2534400" cy="1476000"/>
          </a:xfrm>
          <a:solidFill>
            <a:schemeClr val="bg1">
              <a:lumMod val="85000"/>
            </a:schemeClr>
          </a:solidFill>
        </p:spPr>
        <p:txBody>
          <a:bodyPr/>
          <a:lstStyle>
            <a:lvl1pPr>
              <a:spcAft>
                <a:spcPts val="900"/>
              </a:spcAft>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5" name="Text Placeholder 8">
            <a:extLst>
              <a:ext uri="{FF2B5EF4-FFF2-40B4-BE49-F238E27FC236}">
                <a16:creationId xmlns:a16="http://schemas.microsoft.com/office/drawing/2014/main" id="{3C7710E5-20A6-497B-8A8B-FE6E97A89D6F}"/>
              </a:ext>
            </a:extLst>
          </p:cNvPr>
          <p:cNvSpPr>
            <a:spLocks noGrp="1"/>
          </p:cNvSpPr>
          <p:nvPr>
            <p:ph type="body" sz="quarter" idx="17"/>
          </p:nvPr>
        </p:nvSpPr>
        <p:spPr>
          <a:xfrm>
            <a:off x="4996800" y="3674853"/>
            <a:ext cx="2534400" cy="1925059"/>
          </a:xfrm>
          <a:solidFill>
            <a:srgbClr val="F0F8F9"/>
          </a:solidFill>
        </p:spPr>
        <p:txBody>
          <a:bodyPr lIns="180000" tIns="144000" rIns="180000" bIns="288000"/>
          <a:lstStyle>
            <a:lvl1pPr>
              <a:spcAft>
                <a:spcPts val="700"/>
              </a:spcAft>
              <a:defRPr sz="1400"/>
            </a:lvl1pPr>
            <a:lvl2pPr>
              <a:lnSpc>
                <a:spcPct val="100000"/>
              </a:lnSpc>
              <a:spcAft>
                <a:spcPts val="567"/>
              </a:spcAft>
              <a:defRPr sz="2000">
                <a:solidFill>
                  <a:schemeClr val="tx2"/>
                </a:solidFill>
              </a:defRPr>
            </a:lvl2pPr>
            <a:lvl3pPr>
              <a:spcAft>
                <a:spcPts val="0"/>
              </a:spcAft>
              <a:defRPr/>
            </a:lvl3pPr>
            <a:lvl4pPr marL="180000" indent="-180000">
              <a:spcAft>
                <a:spcPts val="700"/>
              </a:spcAft>
              <a:defRPr/>
            </a:lvl4pPr>
            <a:lvl5pPr marL="360000" indent="-180000">
              <a:spcAft>
                <a:spcPts val="70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Picture Placeholder 6">
            <a:extLst>
              <a:ext uri="{FF2B5EF4-FFF2-40B4-BE49-F238E27FC236}">
                <a16:creationId xmlns:a16="http://schemas.microsoft.com/office/drawing/2014/main" id="{0F851039-5BFB-48F7-ADFD-20A2D0BA9A89}"/>
              </a:ext>
            </a:extLst>
          </p:cNvPr>
          <p:cNvSpPr>
            <a:spLocks noGrp="1"/>
          </p:cNvSpPr>
          <p:nvPr>
            <p:ph type="pic" sz="quarter" idx="18" hasCustomPrompt="1"/>
          </p:nvPr>
        </p:nvSpPr>
        <p:spPr>
          <a:xfrm>
            <a:off x="7696800" y="2199600"/>
            <a:ext cx="2534400" cy="1476000"/>
          </a:xfrm>
          <a:solidFill>
            <a:schemeClr val="bg1">
              <a:lumMod val="85000"/>
            </a:schemeClr>
          </a:solidFill>
        </p:spPr>
        <p:txBody>
          <a:bodyPr/>
          <a:lstStyle>
            <a:lvl1pPr>
              <a:spcAft>
                <a:spcPts val="900"/>
              </a:spcAft>
              <a:defRPr sz="900"/>
            </a:lvl1p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7" name="Text Placeholder 8">
            <a:extLst>
              <a:ext uri="{FF2B5EF4-FFF2-40B4-BE49-F238E27FC236}">
                <a16:creationId xmlns:a16="http://schemas.microsoft.com/office/drawing/2014/main" id="{A541AF00-3A3B-4255-9BDB-53A1437D44C1}"/>
              </a:ext>
            </a:extLst>
          </p:cNvPr>
          <p:cNvSpPr>
            <a:spLocks noGrp="1"/>
          </p:cNvSpPr>
          <p:nvPr>
            <p:ph type="body" sz="quarter" idx="19"/>
          </p:nvPr>
        </p:nvSpPr>
        <p:spPr>
          <a:xfrm>
            <a:off x="7696800" y="3674853"/>
            <a:ext cx="2534400" cy="1925059"/>
          </a:xfrm>
          <a:solidFill>
            <a:srgbClr val="F0F8F9"/>
          </a:solidFill>
        </p:spPr>
        <p:txBody>
          <a:bodyPr lIns="180000" tIns="144000" rIns="180000" bIns="288000"/>
          <a:lstStyle>
            <a:lvl1pPr>
              <a:spcAft>
                <a:spcPts val="700"/>
              </a:spcAft>
              <a:defRPr sz="1400"/>
            </a:lvl1pPr>
            <a:lvl2pPr>
              <a:lnSpc>
                <a:spcPct val="100000"/>
              </a:lnSpc>
              <a:spcAft>
                <a:spcPts val="567"/>
              </a:spcAft>
              <a:defRPr sz="2000">
                <a:solidFill>
                  <a:schemeClr val="tx2"/>
                </a:solidFill>
              </a:defRPr>
            </a:lvl2pPr>
            <a:lvl3pPr>
              <a:spcAft>
                <a:spcPts val="0"/>
              </a:spcAft>
              <a:defRPr/>
            </a:lvl3pPr>
            <a:lvl4pPr marL="180000" indent="-180000">
              <a:spcAft>
                <a:spcPts val="700"/>
              </a:spcAft>
              <a:defRPr/>
            </a:lvl4pPr>
            <a:lvl5pPr marL="360000" indent="-180000">
              <a:spcAft>
                <a:spcPts val="70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8" name="Straight Connector 7">
            <a:extLst>
              <a:ext uri="{FF2B5EF4-FFF2-40B4-BE49-F238E27FC236}">
                <a16:creationId xmlns:a16="http://schemas.microsoft.com/office/drawing/2014/main" id="{B248F562-65B0-476B-E83C-CAF1E6195FB2}"/>
              </a:ext>
            </a:extLst>
          </p:cNvPr>
          <p:cNvCxnSpPr/>
          <p:nvPr userDrawn="1"/>
        </p:nvCxnSpPr>
        <p:spPr>
          <a:xfrm>
            <a:off x="684213" y="6237288"/>
            <a:ext cx="101409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6134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931E-9BF2-4129-8CA1-9974560C59E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945D3C7-851F-47F9-AF6B-8D996D65C879}"/>
              </a:ext>
            </a:extLst>
          </p:cNvPr>
          <p:cNvSpPr>
            <a:spLocks noGrp="1"/>
          </p:cNvSpPr>
          <p:nvPr>
            <p:ph type="dt" sz="half" idx="10"/>
          </p:nvPr>
        </p:nvSpPr>
        <p:spPr/>
        <p:txBody>
          <a:bodyPr/>
          <a:lstStyle/>
          <a:p>
            <a:fld id="{3A33FDBD-23FC-4B0F-A465-F3CADC250380}" type="datetime1">
              <a:rPr lang="en-GB" smtClean="0"/>
              <a:t>28/02/2024</a:t>
            </a:fld>
            <a:endParaRPr lang="en-GB"/>
          </a:p>
        </p:txBody>
      </p:sp>
      <p:sp>
        <p:nvSpPr>
          <p:cNvPr id="4" name="Footer Placeholder 3">
            <a:extLst>
              <a:ext uri="{FF2B5EF4-FFF2-40B4-BE49-F238E27FC236}">
                <a16:creationId xmlns:a16="http://schemas.microsoft.com/office/drawing/2014/main" id="{113B34EE-8425-4E8D-B8CB-E77678856F6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607BEC5-27AB-462A-B2CD-8FC39392C6AB}"/>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8" name="Text Placeholder 7">
            <a:extLst>
              <a:ext uri="{FF2B5EF4-FFF2-40B4-BE49-F238E27FC236}">
                <a16:creationId xmlns:a16="http://schemas.microsoft.com/office/drawing/2014/main" id="{0FBC4E84-8296-6451-BFD8-0BF5F9071629}"/>
              </a:ext>
            </a:extLst>
          </p:cNvPr>
          <p:cNvSpPr>
            <a:spLocks noGrp="1"/>
          </p:cNvSpPr>
          <p:nvPr>
            <p:ph type="body" sz="quarter" idx="13" hasCustomPrompt="1"/>
          </p:nvPr>
        </p:nvSpPr>
        <p:spPr>
          <a:xfrm>
            <a:off x="684213" y="1681163"/>
            <a:ext cx="5031870" cy="504000"/>
          </a:xfrm>
          <a:solidFill>
            <a:schemeClr val="accent2"/>
          </a:solidFill>
        </p:spPr>
        <p:txBody>
          <a:bodyPr lIns="180000" rIns="180000" anchor="ctr"/>
          <a:lstStyle>
            <a:lvl1pPr>
              <a:defRPr sz="1600" b="1">
                <a:solidFill>
                  <a:schemeClr val="tx1"/>
                </a:solidFill>
              </a:defRPr>
            </a:lvl1pPr>
          </a:lstStyle>
          <a:p>
            <a:pPr lvl="0"/>
            <a:r>
              <a:rPr lang="en-US" dirty="0"/>
              <a:t>Agenda entry</a:t>
            </a:r>
            <a:endParaRPr lang="en-GB" dirty="0"/>
          </a:p>
        </p:txBody>
      </p:sp>
      <p:sp>
        <p:nvSpPr>
          <p:cNvPr id="10" name="Text Placeholder 7">
            <a:extLst>
              <a:ext uri="{FF2B5EF4-FFF2-40B4-BE49-F238E27FC236}">
                <a16:creationId xmlns:a16="http://schemas.microsoft.com/office/drawing/2014/main" id="{A12EB970-1E19-F58B-6BCF-71330FB85B75}"/>
              </a:ext>
            </a:extLst>
          </p:cNvPr>
          <p:cNvSpPr>
            <a:spLocks noGrp="1"/>
          </p:cNvSpPr>
          <p:nvPr>
            <p:ph type="body" sz="quarter" idx="14" hasCustomPrompt="1"/>
          </p:nvPr>
        </p:nvSpPr>
        <p:spPr>
          <a:xfrm>
            <a:off x="5716083" y="1681163"/>
            <a:ext cx="1815330" cy="504000"/>
          </a:xfrm>
          <a:solidFill>
            <a:srgbClr val="F0F8F9"/>
          </a:solidFill>
        </p:spPr>
        <p:txBody>
          <a:bodyPr lIns="180000" rIns="180000" anchor="ctr"/>
          <a:lstStyle>
            <a:lvl1pPr algn="ctr">
              <a:defRPr sz="1600" b="0">
                <a:solidFill>
                  <a:schemeClr val="tx1"/>
                </a:solidFill>
              </a:defRPr>
            </a:lvl1pPr>
          </a:lstStyle>
          <a:p>
            <a:pPr lvl="0"/>
            <a:r>
              <a:rPr lang="en-US" dirty="0"/>
              <a:t>00:00 – 00:00</a:t>
            </a:r>
            <a:endParaRPr lang="en-GB" dirty="0"/>
          </a:p>
        </p:txBody>
      </p:sp>
      <p:sp>
        <p:nvSpPr>
          <p:cNvPr id="11" name="Text Placeholder 7">
            <a:extLst>
              <a:ext uri="{FF2B5EF4-FFF2-40B4-BE49-F238E27FC236}">
                <a16:creationId xmlns:a16="http://schemas.microsoft.com/office/drawing/2014/main" id="{6479DB35-AEDD-69DF-DEE1-31AE76DBE705}"/>
              </a:ext>
            </a:extLst>
          </p:cNvPr>
          <p:cNvSpPr>
            <a:spLocks noGrp="1"/>
          </p:cNvSpPr>
          <p:nvPr>
            <p:ph type="body" sz="quarter" idx="15" hasCustomPrompt="1"/>
          </p:nvPr>
        </p:nvSpPr>
        <p:spPr>
          <a:xfrm>
            <a:off x="684213" y="2283561"/>
            <a:ext cx="5031870" cy="504000"/>
          </a:xfrm>
          <a:solidFill>
            <a:schemeClr val="accent1"/>
          </a:solidFill>
        </p:spPr>
        <p:txBody>
          <a:bodyPr lIns="180000" rIns="180000" anchor="ctr"/>
          <a:lstStyle>
            <a:lvl1pPr>
              <a:defRPr sz="1600" b="1">
                <a:solidFill>
                  <a:schemeClr val="tx1"/>
                </a:solidFill>
              </a:defRPr>
            </a:lvl1pPr>
          </a:lstStyle>
          <a:p>
            <a:pPr lvl="0"/>
            <a:r>
              <a:rPr lang="en-US" dirty="0"/>
              <a:t>Agenda entry</a:t>
            </a:r>
            <a:endParaRPr lang="en-GB" dirty="0"/>
          </a:p>
        </p:txBody>
      </p:sp>
      <p:sp>
        <p:nvSpPr>
          <p:cNvPr id="12" name="Text Placeholder 7">
            <a:extLst>
              <a:ext uri="{FF2B5EF4-FFF2-40B4-BE49-F238E27FC236}">
                <a16:creationId xmlns:a16="http://schemas.microsoft.com/office/drawing/2014/main" id="{0E93EF87-CC47-90F9-EED5-419A7F62AADC}"/>
              </a:ext>
            </a:extLst>
          </p:cNvPr>
          <p:cNvSpPr>
            <a:spLocks noGrp="1"/>
          </p:cNvSpPr>
          <p:nvPr>
            <p:ph type="body" sz="quarter" idx="16" hasCustomPrompt="1"/>
          </p:nvPr>
        </p:nvSpPr>
        <p:spPr>
          <a:xfrm>
            <a:off x="5716083" y="2283561"/>
            <a:ext cx="1815330" cy="504000"/>
          </a:xfrm>
          <a:solidFill>
            <a:srgbClr val="F0F8F9"/>
          </a:solidFill>
        </p:spPr>
        <p:txBody>
          <a:bodyPr lIns="180000" rIns="180000" anchor="ctr"/>
          <a:lstStyle>
            <a:lvl1pPr algn="ctr">
              <a:defRPr sz="1600" b="0">
                <a:solidFill>
                  <a:schemeClr val="tx1"/>
                </a:solidFill>
              </a:defRPr>
            </a:lvl1pPr>
          </a:lstStyle>
          <a:p>
            <a:pPr lvl="0"/>
            <a:r>
              <a:rPr lang="en-US" dirty="0"/>
              <a:t>00:00 – 00:00</a:t>
            </a:r>
            <a:endParaRPr lang="en-GB" dirty="0"/>
          </a:p>
        </p:txBody>
      </p:sp>
      <p:sp>
        <p:nvSpPr>
          <p:cNvPr id="13" name="Text Placeholder 7">
            <a:extLst>
              <a:ext uri="{FF2B5EF4-FFF2-40B4-BE49-F238E27FC236}">
                <a16:creationId xmlns:a16="http://schemas.microsoft.com/office/drawing/2014/main" id="{B2E72C75-B979-2DAC-77C3-799348BA604E}"/>
              </a:ext>
            </a:extLst>
          </p:cNvPr>
          <p:cNvSpPr>
            <a:spLocks noGrp="1"/>
          </p:cNvSpPr>
          <p:nvPr>
            <p:ph type="body" sz="quarter" idx="17" hasCustomPrompt="1"/>
          </p:nvPr>
        </p:nvSpPr>
        <p:spPr>
          <a:xfrm>
            <a:off x="684213" y="2885959"/>
            <a:ext cx="5031870" cy="504000"/>
          </a:xfrm>
          <a:solidFill>
            <a:schemeClr val="accent2"/>
          </a:solidFill>
        </p:spPr>
        <p:txBody>
          <a:bodyPr lIns="180000" rIns="180000" anchor="ctr"/>
          <a:lstStyle>
            <a:lvl1pPr>
              <a:defRPr sz="1600" b="1">
                <a:solidFill>
                  <a:schemeClr val="tx1"/>
                </a:solidFill>
              </a:defRPr>
            </a:lvl1pPr>
          </a:lstStyle>
          <a:p>
            <a:pPr lvl="0"/>
            <a:r>
              <a:rPr lang="en-US" dirty="0"/>
              <a:t>Agenda entry</a:t>
            </a:r>
            <a:endParaRPr lang="en-GB" dirty="0"/>
          </a:p>
        </p:txBody>
      </p:sp>
      <p:sp>
        <p:nvSpPr>
          <p:cNvPr id="14" name="Text Placeholder 7">
            <a:extLst>
              <a:ext uri="{FF2B5EF4-FFF2-40B4-BE49-F238E27FC236}">
                <a16:creationId xmlns:a16="http://schemas.microsoft.com/office/drawing/2014/main" id="{E13C5128-7234-5B8B-5BBF-5214A6FB9973}"/>
              </a:ext>
            </a:extLst>
          </p:cNvPr>
          <p:cNvSpPr>
            <a:spLocks noGrp="1"/>
          </p:cNvSpPr>
          <p:nvPr>
            <p:ph type="body" sz="quarter" idx="18" hasCustomPrompt="1"/>
          </p:nvPr>
        </p:nvSpPr>
        <p:spPr>
          <a:xfrm>
            <a:off x="5716083" y="2885959"/>
            <a:ext cx="1815330" cy="504000"/>
          </a:xfrm>
          <a:solidFill>
            <a:srgbClr val="F0F8F9"/>
          </a:solidFill>
        </p:spPr>
        <p:txBody>
          <a:bodyPr lIns="180000" rIns="180000" anchor="ctr"/>
          <a:lstStyle>
            <a:lvl1pPr algn="ctr">
              <a:defRPr sz="1600" b="0">
                <a:solidFill>
                  <a:schemeClr val="tx1"/>
                </a:solidFill>
              </a:defRPr>
            </a:lvl1pPr>
          </a:lstStyle>
          <a:p>
            <a:pPr lvl="0"/>
            <a:r>
              <a:rPr lang="en-US" dirty="0"/>
              <a:t>00:00 – 00:00</a:t>
            </a:r>
            <a:endParaRPr lang="en-GB" dirty="0"/>
          </a:p>
        </p:txBody>
      </p:sp>
      <p:sp>
        <p:nvSpPr>
          <p:cNvPr id="15" name="Text Placeholder 7">
            <a:extLst>
              <a:ext uri="{FF2B5EF4-FFF2-40B4-BE49-F238E27FC236}">
                <a16:creationId xmlns:a16="http://schemas.microsoft.com/office/drawing/2014/main" id="{3BE09CB6-6450-DE82-1A31-234A35753524}"/>
              </a:ext>
            </a:extLst>
          </p:cNvPr>
          <p:cNvSpPr>
            <a:spLocks noGrp="1"/>
          </p:cNvSpPr>
          <p:nvPr>
            <p:ph type="body" sz="quarter" idx="19" hasCustomPrompt="1"/>
          </p:nvPr>
        </p:nvSpPr>
        <p:spPr>
          <a:xfrm>
            <a:off x="684213" y="3488357"/>
            <a:ext cx="5031870" cy="504000"/>
          </a:xfrm>
          <a:solidFill>
            <a:schemeClr val="accent1"/>
          </a:solidFill>
        </p:spPr>
        <p:txBody>
          <a:bodyPr lIns="180000" rIns="180000" anchor="ctr"/>
          <a:lstStyle>
            <a:lvl1pPr>
              <a:defRPr sz="1600" b="1">
                <a:solidFill>
                  <a:schemeClr val="tx1"/>
                </a:solidFill>
              </a:defRPr>
            </a:lvl1pPr>
          </a:lstStyle>
          <a:p>
            <a:pPr lvl="0"/>
            <a:r>
              <a:rPr lang="en-US" dirty="0"/>
              <a:t>Agenda entry</a:t>
            </a:r>
            <a:endParaRPr lang="en-GB" dirty="0"/>
          </a:p>
        </p:txBody>
      </p:sp>
      <p:sp>
        <p:nvSpPr>
          <p:cNvPr id="16" name="Text Placeholder 7">
            <a:extLst>
              <a:ext uri="{FF2B5EF4-FFF2-40B4-BE49-F238E27FC236}">
                <a16:creationId xmlns:a16="http://schemas.microsoft.com/office/drawing/2014/main" id="{0181E27A-6E0A-2785-6998-4A369338FB9A}"/>
              </a:ext>
            </a:extLst>
          </p:cNvPr>
          <p:cNvSpPr>
            <a:spLocks noGrp="1"/>
          </p:cNvSpPr>
          <p:nvPr>
            <p:ph type="body" sz="quarter" idx="20" hasCustomPrompt="1"/>
          </p:nvPr>
        </p:nvSpPr>
        <p:spPr>
          <a:xfrm>
            <a:off x="5716083" y="3488357"/>
            <a:ext cx="1815330" cy="504000"/>
          </a:xfrm>
          <a:solidFill>
            <a:srgbClr val="F0F8F9"/>
          </a:solidFill>
        </p:spPr>
        <p:txBody>
          <a:bodyPr lIns="180000" rIns="180000" anchor="ctr"/>
          <a:lstStyle>
            <a:lvl1pPr algn="ctr">
              <a:defRPr sz="1600" b="0">
                <a:solidFill>
                  <a:schemeClr val="tx1"/>
                </a:solidFill>
              </a:defRPr>
            </a:lvl1pPr>
          </a:lstStyle>
          <a:p>
            <a:pPr lvl="0"/>
            <a:r>
              <a:rPr lang="en-US" dirty="0"/>
              <a:t>00:00 – 00:00</a:t>
            </a:r>
            <a:endParaRPr lang="en-GB" dirty="0"/>
          </a:p>
        </p:txBody>
      </p:sp>
      <p:sp>
        <p:nvSpPr>
          <p:cNvPr id="17" name="Text Placeholder 7">
            <a:extLst>
              <a:ext uri="{FF2B5EF4-FFF2-40B4-BE49-F238E27FC236}">
                <a16:creationId xmlns:a16="http://schemas.microsoft.com/office/drawing/2014/main" id="{576F4DEB-0692-2AD8-DA46-1544DD9C21A3}"/>
              </a:ext>
            </a:extLst>
          </p:cNvPr>
          <p:cNvSpPr>
            <a:spLocks noGrp="1"/>
          </p:cNvSpPr>
          <p:nvPr>
            <p:ph type="body" sz="quarter" idx="21" hasCustomPrompt="1"/>
          </p:nvPr>
        </p:nvSpPr>
        <p:spPr>
          <a:xfrm>
            <a:off x="684213" y="4090755"/>
            <a:ext cx="5031870" cy="504000"/>
          </a:xfrm>
          <a:solidFill>
            <a:schemeClr val="accent2"/>
          </a:solidFill>
        </p:spPr>
        <p:txBody>
          <a:bodyPr lIns="180000" rIns="180000" anchor="ctr"/>
          <a:lstStyle>
            <a:lvl1pPr>
              <a:defRPr sz="1600" b="1">
                <a:solidFill>
                  <a:schemeClr val="tx1"/>
                </a:solidFill>
              </a:defRPr>
            </a:lvl1pPr>
          </a:lstStyle>
          <a:p>
            <a:pPr lvl="0"/>
            <a:r>
              <a:rPr lang="en-US" dirty="0"/>
              <a:t>Agenda entry</a:t>
            </a:r>
            <a:endParaRPr lang="en-GB" dirty="0"/>
          </a:p>
        </p:txBody>
      </p:sp>
      <p:sp>
        <p:nvSpPr>
          <p:cNvPr id="18" name="Text Placeholder 7">
            <a:extLst>
              <a:ext uri="{FF2B5EF4-FFF2-40B4-BE49-F238E27FC236}">
                <a16:creationId xmlns:a16="http://schemas.microsoft.com/office/drawing/2014/main" id="{8622006F-6ED9-DEFC-76BE-ABF380C52C8B}"/>
              </a:ext>
            </a:extLst>
          </p:cNvPr>
          <p:cNvSpPr>
            <a:spLocks noGrp="1"/>
          </p:cNvSpPr>
          <p:nvPr>
            <p:ph type="body" sz="quarter" idx="22" hasCustomPrompt="1"/>
          </p:nvPr>
        </p:nvSpPr>
        <p:spPr>
          <a:xfrm>
            <a:off x="5716083" y="4090755"/>
            <a:ext cx="1815330" cy="504000"/>
          </a:xfrm>
          <a:solidFill>
            <a:srgbClr val="F0F8F9"/>
          </a:solidFill>
        </p:spPr>
        <p:txBody>
          <a:bodyPr lIns="180000" rIns="180000" anchor="ctr"/>
          <a:lstStyle>
            <a:lvl1pPr algn="ctr">
              <a:defRPr sz="1600" b="0">
                <a:solidFill>
                  <a:schemeClr val="tx1"/>
                </a:solidFill>
              </a:defRPr>
            </a:lvl1pPr>
          </a:lstStyle>
          <a:p>
            <a:pPr lvl="0"/>
            <a:r>
              <a:rPr lang="en-US" dirty="0"/>
              <a:t>00:00 – 00:00</a:t>
            </a:r>
            <a:endParaRPr lang="en-GB" dirty="0"/>
          </a:p>
        </p:txBody>
      </p:sp>
      <p:sp>
        <p:nvSpPr>
          <p:cNvPr id="19" name="Text Placeholder 7">
            <a:extLst>
              <a:ext uri="{FF2B5EF4-FFF2-40B4-BE49-F238E27FC236}">
                <a16:creationId xmlns:a16="http://schemas.microsoft.com/office/drawing/2014/main" id="{C90B85DD-D451-C548-012C-25751A305255}"/>
              </a:ext>
            </a:extLst>
          </p:cNvPr>
          <p:cNvSpPr>
            <a:spLocks noGrp="1"/>
          </p:cNvSpPr>
          <p:nvPr>
            <p:ph type="body" sz="quarter" idx="23" hasCustomPrompt="1"/>
          </p:nvPr>
        </p:nvSpPr>
        <p:spPr>
          <a:xfrm>
            <a:off x="684213" y="4693153"/>
            <a:ext cx="5031870" cy="504000"/>
          </a:xfrm>
          <a:solidFill>
            <a:schemeClr val="accent1"/>
          </a:solidFill>
        </p:spPr>
        <p:txBody>
          <a:bodyPr lIns="180000" rIns="180000" anchor="ctr"/>
          <a:lstStyle>
            <a:lvl1pPr>
              <a:defRPr sz="1600" b="1">
                <a:solidFill>
                  <a:schemeClr val="tx1"/>
                </a:solidFill>
              </a:defRPr>
            </a:lvl1pPr>
          </a:lstStyle>
          <a:p>
            <a:pPr lvl="0"/>
            <a:r>
              <a:rPr lang="en-US" dirty="0"/>
              <a:t>Agenda entry</a:t>
            </a:r>
            <a:endParaRPr lang="en-GB" dirty="0"/>
          </a:p>
        </p:txBody>
      </p:sp>
      <p:sp>
        <p:nvSpPr>
          <p:cNvPr id="20" name="Text Placeholder 7">
            <a:extLst>
              <a:ext uri="{FF2B5EF4-FFF2-40B4-BE49-F238E27FC236}">
                <a16:creationId xmlns:a16="http://schemas.microsoft.com/office/drawing/2014/main" id="{79C575D8-2618-7075-B4D8-38BA4633B4DC}"/>
              </a:ext>
            </a:extLst>
          </p:cNvPr>
          <p:cNvSpPr>
            <a:spLocks noGrp="1"/>
          </p:cNvSpPr>
          <p:nvPr>
            <p:ph type="body" sz="quarter" idx="24" hasCustomPrompt="1"/>
          </p:nvPr>
        </p:nvSpPr>
        <p:spPr>
          <a:xfrm>
            <a:off x="5716083" y="4693153"/>
            <a:ext cx="1815330" cy="504000"/>
          </a:xfrm>
          <a:solidFill>
            <a:srgbClr val="F0F8F9"/>
          </a:solidFill>
        </p:spPr>
        <p:txBody>
          <a:bodyPr lIns="180000" rIns="180000" anchor="ctr"/>
          <a:lstStyle>
            <a:lvl1pPr algn="ctr">
              <a:defRPr sz="1600" b="0">
                <a:solidFill>
                  <a:schemeClr val="tx1"/>
                </a:solidFill>
              </a:defRPr>
            </a:lvl1pPr>
          </a:lstStyle>
          <a:p>
            <a:pPr lvl="0"/>
            <a:r>
              <a:rPr lang="en-US" dirty="0"/>
              <a:t>00:00 – 00:00</a:t>
            </a:r>
            <a:endParaRPr lang="en-GB" dirty="0"/>
          </a:p>
        </p:txBody>
      </p:sp>
      <p:sp>
        <p:nvSpPr>
          <p:cNvPr id="21" name="Text Placeholder 7">
            <a:extLst>
              <a:ext uri="{FF2B5EF4-FFF2-40B4-BE49-F238E27FC236}">
                <a16:creationId xmlns:a16="http://schemas.microsoft.com/office/drawing/2014/main" id="{0B4F518A-CE4F-F25F-D5E9-93390AC15150}"/>
              </a:ext>
            </a:extLst>
          </p:cNvPr>
          <p:cNvSpPr>
            <a:spLocks noGrp="1"/>
          </p:cNvSpPr>
          <p:nvPr>
            <p:ph type="body" sz="quarter" idx="25" hasCustomPrompt="1"/>
          </p:nvPr>
        </p:nvSpPr>
        <p:spPr>
          <a:xfrm>
            <a:off x="684213" y="5295552"/>
            <a:ext cx="5031870" cy="504000"/>
          </a:xfrm>
          <a:solidFill>
            <a:schemeClr val="accent2"/>
          </a:solidFill>
        </p:spPr>
        <p:txBody>
          <a:bodyPr lIns="180000" rIns="180000" anchor="ctr"/>
          <a:lstStyle>
            <a:lvl1pPr>
              <a:defRPr sz="1600" b="1">
                <a:solidFill>
                  <a:schemeClr val="tx1"/>
                </a:solidFill>
              </a:defRPr>
            </a:lvl1pPr>
          </a:lstStyle>
          <a:p>
            <a:pPr lvl="0"/>
            <a:r>
              <a:rPr lang="en-US" dirty="0"/>
              <a:t>Agenda entry</a:t>
            </a:r>
            <a:endParaRPr lang="en-GB" dirty="0"/>
          </a:p>
        </p:txBody>
      </p:sp>
      <p:sp>
        <p:nvSpPr>
          <p:cNvPr id="22" name="Text Placeholder 7">
            <a:extLst>
              <a:ext uri="{FF2B5EF4-FFF2-40B4-BE49-F238E27FC236}">
                <a16:creationId xmlns:a16="http://schemas.microsoft.com/office/drawing/2014/main" id="{AECB7D54-B7BF-EFC3-37BF-A2818E565964}"/>
              </a:ext>
            </a:extLst>
          </p:cNvPr>
          <p:cNvSpPr>
            <a:spLocks noGrp="1"/>
          </p:cNvSpPr>
          <p:nvPr>
            <p:ph type="body" sz="quarter" idx="26" hasCustomPrompt="1"/>
          </p:nvPr>
        </p:nvSpPr>
        <p:spPr>
          <a:xfrm>
            <a:off x="5716083" y="5295552"/>
            <a:ext cx="1815330" cy="504000"/>
          </a:xfrm>
          <a:solidFill>
            <a:srgbClr val="F0F8F9"/>
          </a:solidFill>
        </p:spPr>
        <p:txBody>
          <a:bodyPr lIns="180000" rIns="180000" anchor="ctr"/>
          <a:lstStyle>
            <a:lvl1pPr algn="ctr">
              <a:defRPr sz="1600" b="0">
                <a:solidFill>
                  <a:schemeClr val="tx1"/>
                </a:solidFill>
              </a:defRPr>
            </a:lvl1pPr>
          </a:lstStyle>
          <a:p>
            <a:pPr lvl="0"/>
            <a:r>
              <a:rPr lang="en-US" dirty="0"/>
              <a:t>00:00 – 00:00</a:t>
            </a:r>
            <a:endParaRPr lang="en-GB" dirty="0"/>
          </a:p>
        </p:txBody>
      </p:sp>
    </p:spTree>
    <p:extLst>
      <p:ext uri="{BB962C8B-B14F-4D97-AF65-F5344CB8AC3E}">
        <p14:creationId xmlns:p14="http://schemas.microsoft.com/office/powerpoint/2010/main" val="122546257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4A3F3-BD27-46CD-B773-2C7338A03257}"/>
              </a:ext>
            </a:extLst>
          </p:cNvPr>
          <p:cNvSpPr/>
          <p:nvPr userDrawn="1"/>
        </p:nvSpPr>
        <p:spPr>
          <a:xfrm>
            <a:off x="6205200" y="0"/>
            <a:ext cx="5986800" cy="6858000"/>
          </a:xfrm>
          <a:prstGeom prst="rect">
            <a:avLst/>
          </a:prstGeom>
          <a:solidFill>
            <a:srgbClr val="F0F8F9"/>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pic>
        <p:nvPicPr>
          <p:cNvPr id="6" name="Picture 5">
            <a:extLst>
              <a:ext uri="{FF2B5EF4-FFF2-40B4-BE49-F238E27FC236}">
                <a16:creationId xmlns:a16="http://schemas.microsoft.com/office/drawing/2014/main" id="{7C3232DC-8DDF-D7E3-B16D-1811F261D8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04800" y="5414565"/>
            <a:ext cx="355093" cy="355093"/>
          </a:xfrm>
          <a:prstGeom prst="rect">
            <a:avLst/>
          </a:prstGeom>
        </p:spPr>
      </p:pic>
      <p:pic>
        <p:nvPicPr>
          <p:cNvPr id="13" name="Picture 12" descr="Icon&#10;&#10;Description automatically generated">
            <a:extLst>
              <a:ext uri="{FF2B5EF4-FFF2-40B4-BE49-F238E27FC236}">
                <a16:creationId xmlns:a16="http://schemas.microsoft.com/office/drawing/2014/main" id="{BA4853BF-3965-7F4B-7BCA-6A02833B3B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04800" y="4940399"/>
            <a:ext cx="355093" cy="355093"/>
          </a:xfrm>
          <a:prstGeom prst="rect">
            <a:avLst/>
          </a:prstGeom>
        </p:spPr>
      </p:pic>
      <p:sp>
        <p:nvSpPr>
          <p:cNvPr id="2" name="Title 1">
            <a:extLst>
              <a:ext uri="{FF2B5EF4-FFF2-40B4-BE49-F238E27FC236}">
                <a16:creationId xmlns:a16="http://schemas.microsoft.com/office/drawing/2014/main" id="{36127C05-E3DC-4E41-A62D-F58402920BD9}"/>
              </a:ext>
            </a:extLst>
          </p:cNvPr>
          <p:cNvSpPr>
            <a:spLocks noGrp="1"/>
          </p:cNvSpPr>
          <p:nvPr>
            <p:ph type="ctrTitle" hasCustomPrompt="1"/>
          </p:nvPr>
        </p:nvSpPr>
        <p:spPr>
          <a:xfrm>
            <a:off x="684213" y="2282401"/>
            <a:ext cx="3508225" cy="1146600"/>
          </a:xfrm>
        </p:spPr>
        <p:txBody>
          <a:bodyPr anchor="t"/>
          <a:lstStyle>
            <a:lvl1pPr algn="l">
              <a:lnSpc>
                <a:spcPct val="90000"/>
              </a:lnSpc>
              <a:defRPr sz="4200" spc="-40" baseline="0"/>
            </a:lvl1pPr>
          </a:lstStyle>
          <a:p>
            <a:r>
              <a:rPr lang="en-US" dirty="0"/>
              <a:t>Thank you</a:t>
            </a:r>
            <a:endParaRPr lang="en-GB" dirty="0"/>
          </a:p>
        </p:txBody>
      </p:sp>
      <p:sp>
        <p:nvSpPr>
          <p:cNvPr id="3" name="Subtitle 2">
            <a:extLst>
              <a:ext uri="{FF2B5EF4-FFF2-40B4-BE49-F238E27FC236}">
                <a16:creationId xmlns:a16="http://schemas.microsoft.com/office/drawing/2014/main" id="{948523E2-91B6-4A9A-B96E-261DE86F5211}"/>
              </a:ext>
            </a:extLst>
          </p:cNvPr>
          <p:cNvSpPr>
            <a:spLocks noGrp="1"/>
          </p:cNvSpPr>
          <p:nvPr>
            <p:ph type="subTitle" idx="1"/>
          </p:nvPr>
        </p:nvSpPr>
        <p:spPr>
          <a:xfrm>
            <a:off x="684213" y="3430799"/>
            <a:ext cx="4393870" cy="1445185"/>
          </a:xfrm>
        </p:spPr>
        <p:txBody>
          <a:bodyPr anchor="t"/>
          <a:lstStyle>
            <a:lvl1pPr marL="0" indent="0" algn="l">
              <a:lnSpc>
                <a:spcPct val="85000"/>
              </a:lnSpc>
              <a:spcAft>
                <a:spcPts val="0"/>
              </a:spcAft>
              <a:buNone/>
              <a:defRPr sz="6000" b="1" spc="-60" baseline="0">
                <a:solidFill>
                  <a:schemeClr val="tx2"/>
                </a:solidFill>
              </a:defRPr>
            </a:lvl1pPr>
            <a:lvl2pPr marL="0" indent="0" algn="l">
              <a:lnSpc>
                <a:spcPct val="105000"/>
              </a:lnSpc>
              <a:spcAft>
                <a:spcPts val="0"/>
              </a:spcAft>
              <a:buNone/>
              <a:defRPr sz="2400" b="1">
                <a:solidFill>
                  <a:schemeClr val="tx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TextBox 3">
            <a:extLst>
              <a:ext uri="{FF2B5EF4-FFF2-40B4-BE49-F238E27FC236}">
                <a16:creationId xmlns:a16="http://schemas.microsoft.com/office/drawing/2014/main" id="{2C00A7B6-37EF-4FEC-9A74-CF801AA716BE}"/>
              </a:ext>
            </a:extLst>
          </p:cNvPr>
          <p:cNvSpPr txBox="1"/>
          <p:nvPr userDrawn="1"/>
        </p:nvSpPr>
        <p:spPr>
          <a:xfrm>
            <a:off x="7329389" y="5004000"/>
            <a:ext cx="1692000" cy="253800"/>
          </a:xfrm>
          <a:prstGeom prst="rect">
            <a:avLst/>
          </a:prstGeom>
          <a:noFill/>
        </p:spPr>
        <p:txBody>
          <a:bodyPr wrap="square" lIns="0" tIns="0" rIns="0" bIns="0" rtlCol="0">
            <a:noAutofit/>
          </a:bodyPr>
          <a:lstStyle/>
          <a:p>
            <a:pPr algn="l">
              <a:lnSpc>
                <a:spcPct val="105000"/>
              </a:lnSpc>
            </a:pPr>
            <a:r>
              <a:rPr lang="en-GB" sz="1600" dirty="0">
                <a:solidFill>
                  <a:schemeClr val="tx1"/>
                </a:solidFill>
              </a:rPr>
              <a:t>/company/</a:t>
            </a:r>
            <a:r>
              <a:rPr lang="en-GB" sz="1600" dirty="0" err="1">
                <a:solidFill>
                  <a:schemeClr val="tx1"/>
                </a:solidFill>
              </a:rPr>
              <a:t>ifpma</a:t>
            </a:r>
            <a:endParaRPr lang="en-GB" sz="1600" dirty="0">
              <a:solidFill>
                <a:schemeClr val="tx1"/>
              </a:solidFill>
            </a:endParaRPr>
          </a:p>
        </p:txBody>
      </p:sp>
      <p:sp>
        <p:nvSpPr>
          <p:cNvPr id="7" name="TextBox 6">
            <a:extLst>
              <a:ext uri="{FF2B5EF4-FFF2-40B4-BE49-F238E27FC236}">
                <a16:creationId xmlns:a16="http://schemas.microsoft.com/office/drawing/2014/main" id="{C854CD0F-A90A-41CB-90F5-8383C01AE931}"/>
              </a:ext>
            </a:extLst>
          </p:cNvPr>
          <p:cNvSpPr txBox="1"/>
          <p:nvPr userDrawn="1"/>
        </p:nvSpPr>
        <p:spPr>
          <a:xfrm>
            <a:off x="7329389" y="5461200"/>
            <a:ext cx="1692000" cy="253800"/>
          </a:xfrm>
          <a:prstGeom prst="rect">
            <a:avLst/>
          </a:prstGeom>
          <a:noFill/>
        </p:spPr>
        <p:txBody>
          <a:bodyPr wrap="square" lIns="0" tIns="0" rIns="0" bIns="0" rtlCol="0">
            <a:noAutofit/>
          </a:bodyPr>
          <a:lstStyle/>
          <a:p>
            <a:pPr algn="l">
              <a:lnSpc>
                <a:spcPct val="105000"/>
              </a:lnSpc>
            </a:pPr>
            <a:r>
              <a:rPr lang="en-GB" sz="1600" dirty="0">
                <a:solidFill>
                  <a:schemeClr val="tx1"/>
                </a:solidFill>
              </a:rPr>
              <a:t>@ifpma</a:t>
            </a:r>
          </a:p>
        </p:txBody>
      </p:sp>
      <p:sp>
        <p:nvSpPr>
          <p:cNvPr id="9" name="TextBox 8">
            <a:extLst>
              <a:ext uri="{FF2B5EF4-FFF2-40B4-BE49-F238E27FC236}">
                <a16:creationId xmlns:a16="http://schemas.microsoft.com/office/drawing/2014/main" id="{C9EE8A74-FFF4-4612-8827-EDA505B52E03}"/>
              </a:ext>
            </a:extLst>
          </p:cNvPr>
          <p:cNvSpPr txBox="1"/>
          <p:nvPr userDrawn="1"/>
        </p:nvSpPr>
        <p:spPr>
          <a:xfrm>
            <a:off x="7329389" y="5918400"/>
            <a:ext cx="1692000" cy="253800"/>
          </a:xfrm>
          <a:prstGeom prst="rect">
            <a:avLst/>
          </a:prstGeom>
          <a:noFill/>
        </p:spPr>
        <p:txBody>
          <a:bodyPr wrap="square" lIns="0" tIns="0" rIns="0" bIns="0" rtlCol="0">
            <a:noAutofit/>
          </a:bodyPr>
          <a:lstStyle/>
          <a:p>
            <a:pPr algn="l">
              <a:lnSpc>
                <a:spcPct val="105000"/>
              </a:lnSpc>
            </a:pPr>
            <a:endParaRPr lang="en-GB" sz="1600" dirty="0">
              <a:solidFill>
                <a:schemeClr val="tx1"/>
              </a:solidFill>
            </a:endParaRPr>
          </a:p>
        </p:txBody>
      </p:sp>
      <p:sp>
        <p:nvSpPr>
          <p:cNvPr id="11" name="TextBox 10">
            <a:extLst>
              <a:ext uri="{FF2B5EF4-FFF2-40B4-BE49-F238E27FC236}">
                <a16:creationId xmlns:a16="http://schemas.microsoft.com/office/drawing/2014/main" id="{705C07D2-97BF-4F4D-9CA1-F0ACC19C86A3}"/>
              </a:ext>
            </a:extLst>
          </p:cNvPr>
          <p:cNvSpPr txBox="1"/>
          <p:nvPr userDrawn="1"/>
        </p:nvSpPr>
        <p:spPr>
          <a:xfrm>
            <a:off x="6904800" y="1116000"/>
            <a:ext cx="2713132" cy="960091"/>
          </a:xfrm>
          <a:prstGeom prst="rect">
            <a:avLst/>
          </a:prstGeom>
          <a:noFill/>
        </p:spPr>
        <p:txBody>
          <a:bodyPr wrap="square" lIns="0" tIns="0" rIns="0" bIns="0" rtlCol="0">
            <a:noAutofit/>
          </a:bodyPr>
          <a:lstStyle/>
          <a:p>
            <a:pPr algn="l">
              <a:lnSpc>
                <a:spcPct val="105000"/>
              </a:lnSpc>
            </a:pPr>
            <a:r>
              <a:rPr lang="en-GB" sz="3200" b="1" dirty="0">
                <a:solidFill>
                  <a:schemeClr val="tx2"/>
                </a:solidFill>
              </a:rPr>
              <a:t>Contact us</a:t>
            </a:r>
          </a:p>
          <a:p>
            <a:pPr algn="l">
              <a:lnSpc>
                <a:spcPct val="105000"/>
              </a:lnSpc>
            </a:pPr>
            <a:r>
              <a:rPr lang="en-GB" sz="2400" b="0" dirty="0">
                <a:solidFill>
                  <a:schemeClr val="tx2"/>
                </a:solidFill>
              </a:rPr>
              <a:t>ifpma.org</a:t>
            </a:r>
          </a:p>
        </p:txBody>
      </p:sp>
      <p:sp>
        <p:nvSpPr>
          <p:cNvPr id="15" name="Text Placeholder 14">
            <a:extLst>
              <a:ext uri="{FF2B5EF4-FFF2-40B4-BE49-F238E27FC236}">
                <a16:creationId xmlns:a16="http://schemas.microsoft.com/office/drawing/2014/main" id="{C7B4D079-8CE5-4DA3-AC62-D378E8FB9642}"/>
              </a:ext>
            </a:extLst>
          </p:cNvPr>
          <p:cNvSpPr>
            <a:spLocks noGrp="1"/>
          </p:cNvSpPr>
          <p:nvPr userDrawn="1">
            <p:ph type="body" sz="quarter" idx="10"/>
          </p:nvPr>
        </p:nvSpPr>
        <p:spPr>
          <a:xfrm>
            <a:off x="6904800" y="2469599"/>
            <a:ext cx="3920363" cy="2205917"/>
          </a:xfrm>
        </p:spPr>
        <p:txBody>
          <a:bodyPr/>
          <a:lstStyle>
            <a:lvl1pPr>
              <a:lnSpc>
                <a:spcPct val="90000"/>
              </a:lnSpc>
              <a:spcAft>
                <a:spcPts val="567"/>
              </a:spcAft>
              <a:defRPr sz="2000" b="1">
                <a:solidFill>
                  <a:schemeClr val="tx2"/>
                </a:solidFill>
              </a:defRPr>
            </a:lvl1pPr>
            <a:lvl2pPr>
              <a:spcAft>
                <a:spcPts val="4819"/>
              </a:spcAft>
              <a:defRPr sz="1600" b="0" u="sng">
                <a:solidFill>
                  <a:srgbClr val="2EBFD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pic>
        <p:nvPicPr>
          <p:cNvPr id="8" name="Graphic 7">
            <a:extLst>
              <a:ext uri="{FF2B5EF4-FFF2-40B4-BE49-F238E27FC236}">
                <a16:creationId xmlns:a16="http://schemas.microsoft.com/office/drawing/2014/main" id="{69F96B32-269D-DFB0-A1B8-81884F63414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4213" y="580332"/>
            <a:ext cx="2724909" cy="538926"/>
          </a:xfrm>
          <a:prstGeom prst="rect">
            <a:avLst/>
          </a:prstGeom>
        </p:spPr>
      </p:pic>
    </p:spTree>
    <p:extLst>
      <p:ext uri="{BB962C8B-B14F-4D97-AF65-F5344CB8AC3E}">
        <p14:creationId xmlns:p14="http://schemas.microsoft.com/office/powerpoint/2010/main" val="308001170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Sl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7C05-E3DC-4E41-A62D-F58402920BD9}"/>
              </a:ext>
            </a:extLst>
          </p:cNvPr>
          <p:cNvSpPr>
            <a:spLocks noGrp="1"/>
          </p:cNvSpPr>
          <p:nvPr>
            <p:ph type="ctrTitle" hasCustomPrompt="1"/>
          </p:nvPr>
        </p:nvSpPr>
        <p:spPr>
          <a:xfrm>
            <a:off x="684213" y="2282400"/>
            <a:ext cx="4393870" cy="1503849"/>
          </a:xfrm>
        </p:spPr>
        <p:txBody>
          <a:bodyPr anchor="t"/>
          <a:lstStyle>
            <a:lvl1pPr algn="l">
              <a:lnSpc>
                <a:spcPct val="90000"/>
              </a:lnSpc>
              <a:defRPr sz="4200" spc="-40" baseline="0"/>
            </a:lvl1pPr>
          </a:lstStyle>
          <a:p>
            <a:r>
              <a:rPr lang="en-US" dirty="0"/>
              <a:t>Thank you</a:t>
            </a:r>
            <a:endParaRPr lang="en-GB" dirty="0"/>
          </a:p>
        </p:txBody>
      </p:sp>
      <p:sp>
        <p:nvSpPr>
          <p:cNvPr id="3" name="Subtitle 2">
            <a:extLst>
              <a:ext uri="{FF2B5EF4-FFF2-40B4-BE49-F238E27FC236}">
                <a16:creationId xmlns:a16="http://schemas.microsoft.com/office/drawing/2014/main" id="{948523E2-91B6-4A9A-B96E-261DE86F5211}"/>
              </a:ext>
            </a:extLst>
          </p:cNvPr>
          <p:cNvSpPr>
            <a:spLocks noGrp="1"/>
          </p:cNvSpPr>
          <p:nvPr>
            <p:ph type="subTitle" idx="1"/>
          </p:nvPr>
        </p:nvSpPr>
        <p:spPr>
          <a:xfrm>
            <a:off x="684213" y="4356000"/>
            <a:ext cx="4393870" cy="444600"/>
          </a:xfrm>
        </p:spPr>
        <p:txBody>
          <a:bodyPr anchor="t"/>
          <a:lstStyle>
            <a:lvl1pPr marL="0" indent="0" algn="l">
              <a:lnSpc>
                <a:spcPct val="105000"/>
              </a:lnSpc>
              <a:spcAft>
                <a:spcPts val="0"/>
              </a:spcAft>
              <a:buNone/>
              <a:defRPr sz="2400" b="0"/>
            </a:lvl1pPr>
            <a:lvl2pPr marL="0" indent="0" algn="l">
              <a:lnSpc>
                <a:spcPct val="105000"/>
              </a:lnSpc>
              <a:spcAft>
                <a:spcPts val="0"/>
              </a:spcAft>
              <a:buNone/>
              <a:defRPr sz="2400" b="1">
                <a:solidFill>
                  <a:srgbClr val="2EBFD2"/>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8" name="Picture Placeholder 7">
            <a:extLst>
              <a:ext uri="{FF2B5EF4-FFF2-40B4-BE49-F238E27FC236}">
                <a16:creationId xmlns:a16="http://schemas.microsoft.com/office/drawing/2014/main" id="{5840C56A-F5A6-4106-917E-598EEA68698F}"/>
              </a:ext>
            </a:extLst>
          </p:cNvPr>
          <p:cNvSpPr>
            <a:spLocks noGrp="1"/>
          </p:cNvSpPr>
          <p:nvPr>
            <p:ph type="pic" sz="quarter" idx="10" hasCustomPrompt="1"/>
          </p:nvPr>
        </p:nvSpPr>
        <p:spPr>
          <a:xfrm>
            <a:off x="5287200" y="0"/>
            <a:ext cx="6904800" cy="6858000"/>
          </a:xfr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4" name="TextBox 3">
            <a:extLst>
              <a:ext uri="{FF2B5EF4-FFF2-40B4-BE49-F238E27FC236}">
                <a16:creationId xmlns:a16="http://schemas.microsoft.com/office/drawing/2014/main" id="{2C00A7B6-37EF-4FEC-9A74-CF801AA716BE}"/>
              </a:ext>
            </a:extLst>
          </p:cNvPr>
          <p:cNvSpPr txBox="1"/>
          <p:nvPr userDrawn="1"/>
        </p:nvSpPr>
        <p:spPr>
          <a:xfrm>
            <a:off x="1108800" y="5004000"/>
            <a:ext cx="1692000" cy="253800"/>
          </a:xfrm>
          <a:prstGeom prst="rect">
            <a:avLst/>
          </a:prstGeom>
          <a:noFill/>
        </p:spPr>
        <p:txBody>
          <a:bodyPr wrap="square" lIns="0" tIns="0" rIns="0" bIns="0" rtlCol="0">
            <a:noAutofit/>
          </a:bodyPr>
          <a:lstStyle/>
          <a:p>
            <a:pPr algn="l">
              <a:lnSpc>
                <a:spcPct val="105000"/>
              </a:lnSpc>
            </a:pPr>
            <a:r>
              <a:rPr lang="en-GB" sz="1600"/>
              <a:t>/company/ifpma</a:t>
            </a:r>
            <a:endParaRPr lang="en-GB" sz="1600" dirty="0"/>
          </a:p>
        </p:txBody>
      </p:sp>
      <p:sp>
        <p:nvSpPr>
          <p:cNvPr id="7" name="TextBox 6">
            <a:extLst>
              <a:ext uri="{FF2B5EF4-FFF2-40B4-BE49-F238E27FC236}">
                <a16:creationId xmlns:a16="http://schemas.microsoft.com/office/drawing/2014/main" id="{C854CD0F-A90A-41CB-90F5-8383C01AE931}"/>
              </a:ext>
            </a:extLst>
          </p:cNvPr>
          <p:cNvSpPr txBox="1"/>
          <p:nvPr userDrawn="1"/>
        </p:nvSpPr>
        <p:spPr>
          <a:xfrm>
            <a:off x="1108800" y="5461200"/>
            <a:ext cx="1692000" cy="253800"/>
          </a:xfrm>
          <a:prstGeom prst="rect">
            <a:avLst/>
          </a:prstGeom>
          <a:noFill/>
        </p:spPr>
        <p:txBody>
          <a:bodyPr wrap="square" lIns="0" tIns="0" rIns="0" bIns="0" rtlCol="0">
            <a:noAutofit/>
          </a:bodyPr>
          <a:lstStyle/>
          <a:p>
            <a:pPr algn="l">
              <a:lnSpc>
                <a:spcPct val="105000"/>
              </a:lnSpc>
            </a:pPr>
            <a:r>
              <a:rPr lang="en-GB" sz="1600" dirty="0"/>
              <a:t>@ifpma</a:t>
            </a:r>
          </a:p>
        </p:txBody>
      </p:sp>
      <p:pic>
        <p:nvPicPr>
          <p:cNvPr id="6" name="Picture 5">
            <a:extLst>
              <a:ext uri="{FF2B5EF4-FFF2-40B4-BE49-F238E27FC236}">
                <a16:creationId xmlns:a16="http://schemas.microsoft.com/office/drawing/2014/main" id="{6C609E98-E0E7-853E-A9DB-88D789CC99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84213" y="5402583"/>
            <a:ext cx="355093" cy="355093"/>
          </a:xfrm>
          <a:prstGeom prst="rect">
            <a:avLst/>
          </a:prstGeom>
        </p:spPr>
      </p:pic>
      <p:pic>
        <p:nvPicPr>
          <p:cNvPr id="9" name="Picture 8" descr="Icon&#10;&#10;Description automatically generated">
            <a:extLst>
              <a:ext uri="{FF2B5EF4-FFF2-40B4-BE49-F238E27FC236}">
                <a16:creationId xmlns:a16="http://schemas.microsoft.com/office/drawing/2014/main" id="{F7D10378-D3FB-F0B4-CEAE-614579EEBA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213" y="4928417"/>
            <a:ext cx="355093" cy="355093"/>
          </a:xfrm>
          <a:prstGeom prst="rect">
            <a:avLst/>
          </a:prstGeom>
        </p:spPr>
      </p:pic>
      <p:pic>
        <p:nvPicPr>
          <p:cNvPr id="5" name="Graphic 4">
            <a:extLst>
              <a:ext uri="{FF2B5EF4-FFF2-40B4-BE49-F238E27FC236}">
                <a16:creationId xmlns:a16="http://schemas.microsoft.com/office/drawing/2014/main" id="{8EB5F3F8-B52F-BC69-29C4-3256D4865D6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4213" y="580332"/>
            <a:ext cx="2724909" cy="538926"/>
          </a:xfrm>
          <a:prstGeom prst="rect">
            <a:avLst/>
          </a:prstGeom>
        </p:spPr>
      </p:pic>
    </p:spTree>
    <p:extLst>
      <p:ext uri="{BB962C8B-B14F-4D97-AF65-F5344CB8AC3E}">
        <p14:creationId xmlns:p14="http://schemas.microsoft.com/office/powerpoint/2010/main" val="316085183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49E50F09-6CB8-484F-84D4-5E055F52D9F5}" type="datetime1">
              <a:rPr lang="en-GB" smtClean="0"/>
              <a:t>28/02/2024</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6" name="Text Placeholder 12">
            <a:extLst>
              <a:ext uri="{FF2B5EF4-FFF2-40B4-BE49-F238E27FC236}">
                <a16:creationId xmlns:a16="http://schemas.microsoft.com/office/drawing/2014/main" id="{FE36CD51-9CD4-4C1C-BD21-52565E479D53}"/>
              </a:ext>
            </a:extLst>
          </p:cNvPr>
          <p:cNvSpPr>
            <a:spLocks noGrp="1"/>
          </p:cNvSpPr>
          <p:nvPr>
            <p:ph type="body" sz="quarter" idx="17"/>
          </p:nvPr>
        </p:nvSpPr>
        <p:spPr>
          <a:xfrm>
            <a:off x="684213" y="1338263"/>
            <a:ext cx="6681600" cy="584200"/>
          </a:xfrm>
        </p:spPr>
        <p:txBody>
          <a:bodyPr/>
          <a:lstStyle>
            <a:lvl1pPr>
              <a:lnSpc>
                <a:spcPct val="105000"/>
              </a:lnSpc>
              <a:spcAft>
                <a:spcPts val="0"/>
              </a:spcAft>
              <a:defRPr sz="1800">
                <a:solidFill>
                  <a:srgbClr val="2EBFD2"/>
                </a:solidFill>
              </a:defRPr>
            </a:lvl1pPr>
          </a:lstStyle>
          <a:p>
            <a:pPr lvl="0"/>
            <a:r>
              <a:rPr lang="en-GB"/>
              <a:t>Click to edit Master text styles</a:t>
            </a:r>
          </a:p>
        </p:txBody>
      </p:sp>
    </p:spTree>
    <p:extLst>
      <p:ext uri="{BB962C8B-B14F-4D97-AF65-F5344CB8AC3E}">
        <p14:creationId xmlns:p14="http://schemas.microsoft.com/office/powerpoint/2010/main" val="38949594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ibr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49E50F09-6CB8-484F-84D4-5E055F52D9F5}" type="datetime1">
              <a:rPr lang="en-GB" smtClean="0"/>
              <a:t>28/02/2024</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6" name="Text Placeholder 12">
            <a:extLst>
              <a:ext uri="{FF2B5EF4-FFF2-40B4-BE49-F238E27FC236}">
                <a16:creationId xmlns:a16="http://schemas.microsoft.com/office/drawing/2014/main" id="{FE36CD51-9CD4-4C1C-BD21-52565E479D53}"/>
              </a:ext>
            </a:extLst>
          </p:cNvPr>
          <p:cNvSpPr>
            <a:spLocks noGrp="1"/>
          </p:cNvSpPr>
          <p:nvPr>
            <p:ph type="body" sz="quarter" idx="17"/>
          </p:nvPr>
        </p:nvSpPr>
        <p:spPr>
          <a:xfrm>
            <a:off x="684213" y="1338263"/>
            <a:ext cx="6681600" cy="584200"/>
          </a:xfrm>
        </p:spPr>
        <p:txBody>
          <a:bodyPr/>
          <a:lstStyle>
            <a:lvl1pPr>
              <a:lnSpc>
                <a:spcPct val="105000"/>
              </a:lnSpc>
              <a:spcAft>
                <a:spcPts val="0"/>
              </a:spcAft>
              <a:defRPr sz="1800">
                <a:solidFill>
                  <a:srgbClr val="2EBFD2"/>
                </a:solidFill>
              </a:defRPr>
            </a:lvl1pPr>
          </a:lstStyle>
          <a:p>
            <a:pPr lvl="0"/>
            <a:r>
              <a:rPr lang="en-GB"/>
              <a:t>Click to edit Master text styles</a:t>
            </a:r>
          </a:p>
        </p:txBody>
      </p:sp>
      <p:sp>
        <p:nvSpPr>
          <p:cNvPr id="9" name="Picture Placeholder 8">
            <a:extLst>
              <a:ext uri="{FF2B5EF4-FFF2-40B4-BE49-F238E27FC236}">
                <a16:creationId xmlns:a16="http://schemas.microsoft.com/office/drawing/2014/main" id="{FD0B20CA-8EE1-196B-0A38-916C6A0B2FC6}"/>
              </a:ext>
            </a:extLst>
          </p:cNvPr>
          <p:cNvSpPr>
            <a:spLocks noGrp="1"/>
          </p:cNvSpPr>
          <p:nvPr>
            <p:ph type="pic" sz="quarter" idx="18" hasCustomPrompt="1"/>
          </p:nvPr>
        </p:nvSpPr>
        <p:spPr>
          <a:xfrm>
            <a:off x="684213" y="2119476"/>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p:txBody>
      </p:sp>
      <p:sp>
        <p:nvSpPr>
          <p:cNvPr id="10" name="Picture Placeholder 8">
            <a:extLst>
              <a:ext uri="{FF2B5EF4-FFF2-40B4-BE49-F238E27FC236}">
                <a16:creationId xmlns:a16="http://schemas.microsoft.com/office/drawing/2014/main" id="{EDE662D2-D2EF-D12C-A0F1-D19E21D5070F}"/>
              </a:ext>
            </a:extLst>
          </p:cNvPr>
          <p:cNvSpPr>
            <a:spLocks noGrp="1"/>
          </p:cNvSpPr>
          <p:nvPr>
            <p:ph type="pic" sz="quarter" idx="19" hasCustomPrompt="1"/>
          </p:nvPr>
        </p:nvSpPr>
        <p:spPr>
          <a:xfrm>
            <a:off x="3264202" y="2119476"/>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1" name="Picture Placeholder 8">
            <a:extLst>
              <a:ext uri="{FF2B5EF4-FFF2-40B4-BE49-F238E27FC236}">
                <a16:creationId xmlns:a16="http://schemas.microsoft.com/office/drawing/2014/main" id="{4234CFD0-0C9D-C5E2-8015-4B71FE867065}"/>
              </a:ext>
            </a:extLst>
          </p:cNvPr>
          <p:cNvSpPr>
            <a:spLocks noGrp="1"/>
          </p:cNvSpPr>
          <p:nvPr>
            <p:ph type="pic" sz="quarter" idx="20" hasCustomPrompt="1"/>
          </p:nvPr>
        </p:nvSpPr>
        <p:spPr>
          <a:xfrm>
            <a:off x="5844191" y="2119476"/>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2" name="Picture Placeholder 8">
            <a:extLst>
              <a:ext uri="{FF2B5EF4-FFF2-40B4-BE49-F238E27FC236}">
                <a16:creationId xmlns:a16="http://schemas.microsoft.com/office/drawing/2014/main" id="{D4D94B91-0C5A-ECF0-B2FF-83251019789A}"/>
              </a:ext>
            </a:extLst>
          </p:cNvPr>
          <p:cNvSpPr>
            <a:spLocks noGrp="1"/>
          </p:cNvSpPr>
          <p:nvPr>
            <p:ph type="pic" sz="quarter" idx="21" hasCustomPrompt="1"/>
          </p:nvPr>
        </p:nvSpPr>
        <p:spPr>
          <a:xfrm>
            <a:off x="8424180" y="2119476"/>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3" name="Picture Placeholder 8">
            <a:extLst>
              <a:ext uri="{FF2B5EF4-FFF2-40B4-BE49-F238E27FC236}">
                <a16:creationId xmlns:a16="http://schemas.microsoft.com/office/drawing/2014/main" id="{F707E238-C88B-F1D0-C029-5E18AC7CE9B3}"/>
              </a:ext>
            </a:extLst>
          </p:cNvPr>
          <p:cNvSpPr>
            <a:spLocks noGrp="1"/>
          </p:cNvSpPr>
          <p:nvPr>
            <p:ph type="pic" sz="quarter" idx="22" hasCustomPrompt="1"/>
          </p:nvPr>
        </p:nvSpPr>
        <p:spPr>
          <a:xfrm>
            <a:off x="684213" y="3872075"/>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4" name="Picture Placeholder 8">
            <a:extLst>
              <a:ext uri="{FF2B5EF4-FFF2-40B4-BE49-F238E27FC236}">
                <a16:creationId xmlns:a16="http://schemas.microsoft.com/office/drawing/2014/main" id="{2F9963D4-EFA1-718A-5866-FD15B4C86189}"/>
              </a:ext>
            </a:extLst>
          </p:cNvPr>
          <p:cNvSpPr>
            <a:spLocks noGrp="1"/>
          </p:cNvSpPr>
          <p:nvPr>
            <p:ph type="pic" sz="quarter" idx="23" hasCustomPrompt="1"/>
          </p:nvPr>
        </p:nvSpPr>
        <p:spPr>
          <a:xfrm>
            <a:off x="3272530" y="3872075"/>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5" name="Picture Placeholder 8">
            <a:extLst>
              <a:ext uri="{FF2B5EF4-FFF2-40B4-BE49-F238E27FC236}">
                <a16:creationId xmlns:a16="http://schemas.microsoft.com/office/drawing/2014/main" id="{5B230D49-46EF-D790-758B-D9D8969102F7}"/>
              </a:ext>
            </a:extLst>
          </p:cNvPr>
          <p:cNvSpPr>
            <a:spLocks noGrp="1"/>
          </p:cNvSpPr>
          <p:nvPr>
            <p:ph type="pic" sz="quarter" idx="24" hasCustomPrompt="1"/>
          </p:nvPr>
        </p:nvSpPr>
        <p:spPr>
          <a:xfrm>
            <a:off x="5860847" y="3872075"/>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16" name="Picture Placeholder 8">
            <a:extLst>
              <a:ext uri="{FF2B5EF4-FFF2-40B4-BE49-F238E27FC236}">
                <a16:creationId xmlns:a16="http://schemas.microsoft.com/office/drawing/2014/main" id="{64727514-E547-6016-67F1-269EB080A6F6}"/>
              </a:ext>
            </a:extLst>
          </p:cNvPr>
          <p:cNvSpPr>
            <a:spLocks noGrp="1"/>
          </p:cNvSpPr>
          <p:nvPr>
            <p:ph type="pic" sz="quarter" idx="25" hasCustomPrompt="1"/>
          </p:nvPr>
        </p:nvSpPr>
        <p:spPr>
          <a:xfrm>
            <a:off x="8449163" y="3872075"/>
            <a:ext cx="2376000" cy="1584000"/>
          </a:xfrm>
        </p:spPr>
        <p:txBody>
          <a:bodyPr/>
          <a:lstStyle/>
          <a:p>
            <a:pPr marL="0" marR="0" lvl="0" indent="0" algn="l" defTabSz="914400" rtl="0" eaLnBrk="1" fontAlgn="auto" latinLnBrk="0" hangingPunct="1">
              <a:lnSpc>
                <a:spcPct val="100000"/>
              </a:lnSpc>
              <a:spcBef>
                <a:spcPts val="0"/>
              </a:spcBef>
              <a:spcAft>
                <a:spcPts val="1701"/>
              </a:spcAft>
              <a:buClrTx/>
              <a:buSzTx/>
              <a:buFont typeface="Arial" panose="020B0604020202020204" pitchFamily="34" charset="0"/>
              <a:buNone/>
              <a:tabLst/>
              <a:defRPr/>
            </a:pPr>
            <a:r>
              <a:rPr lang="en-GB" dirty="0"/>
              <a:t>Click icon to add picture, or for more options: </a:t>
            </a:r>
            <a:br>
              <a:rPr lang="en-GB" dirty="0"/>
            </a:br>
            <a:r>
              <a:rPr lang="en-GB" dirty="0"/>
              <a:t>Select the image box &gt; Go to ‘Insert’ tab &gt; Use ‘Pictures’ button</a:t>
            </a:r>
          </a:p>
          <a:p>
            <a:endParaRPr lang="en-GB" dirty="0"/>
          </a:p>
        </p:txBody>
      </p:sp>
      <p:sp>
        <p:nvSpPr>
          <p:cNvPr id="8" name="Text Placeholder 12">
            <a:extLst>
              <a:ext uri="{FF2B5EF4-FFF2-40B4-BE49-F238E27FC236}">
                <a16:creationId xmlns:a16="http://schemas.microsoft.com/office/drawing/2014/main" id="{37F3FF55-E31C-2555-E254-B713B25E00D4}"/>
              </a:ext>
            </a:extLst>
          </p:cNvPr>
          <p:cNvSpPr>
            <a:spLocks noGrp="1"/>
          </p:cNvSpPr>
          <p:nvPr>
            <p:ph type="body" sz="quarter" idx="26"/>
          </p:nvPr>
        </p:nvSpPr>
        <p:spPr>
          <a:xfrm>
            <a:off x="7365813" y="1338263"/>
            <a:ext cx="3459350" cy="584200"/>
          </a:xfrm>
        </p:spPr>
        <p:txBody>
          <a:bodyPr/>
          <a:lstStyle>
            <a:lvl1pPr algn="r">
              <a:lnSpc>
                <a:spcPct val="105000"/>
              </a:lnSpc>
              <a:spcAft>
                <a:spcPts val="0"/>
              </a:spcAft>
              <a:defRPr sz="1200">
                <a:solidFill>
                  <a:srgbClr val="293239"/>
                </a:solidFill>
              </a:defRPr>
            </a:lvl1pPr>
          </a:lstStyle>
          <a:p>
            <a:pPr lvl="0"/>
            <a:r>
              <a:rPr lang="en-GB"/>
              <a:t>Click to edit Master text styles</a:t>
            </a:r>
          </a:p>
        </p:txBody>
      </p:sp>
    </p:spTree>
    <p:extLst>
      <p:ext uri="{BB962C8B-B14F-4D97-AF65-F5344CB8AC3E}">
        <p14:creationId xmlns:p14="http://schemas.microsoft.com/office/powerpoint/2010/main" val="405242628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D0E49-6959-4E7A-882B-2EE5DF99BC96}"/>
              </a:ext>
            </a:extLst>
          </p:cNvPr>
          <p:cNvSpPr>
            <a:spLocks noGrp="1"/>
          </p:cNvSpPr>
          <p:nvPr>
            <p:ph type="dt" sz="half" idx="10"/>
          </p:nvPr>
        </p:nvSpPr>
        <p:spPr/>
        <p:txBody>
          <a:bodyPr/>
          <a:lstStyle/>
          <a:p>
            <a:fld id="{C8B01660-3A08-4C87-BF3D-773626D2CEE5}" type="datetime1">
              <a:rPr lang="en-GB" smtClean="0"/>
              <a:t>28/02/2024</a:t>
            </a:fld>
            <a:endParaRPr lang="en-GB"/>
          </a:p>
        </p:txBody>
      </p:sp>
      <p:sp>
        <p:nvSpPr>
          <p:cNvPr id="3" name="Footer Placeholder 2">
            <a:extLst>
              <a:ext uri="{FF2B5EF4-FFF2-40B4-BE49-F238E27FC236}">
                <a16:creationId xmlns:a16="http://schemas.microsoft.com/office/drawing/2014/main" id="{657CA0F2-4678-4BCA-B096-24D698DECC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3B8CE6-7B94-4BDF-8738-4A9B63A63CDF}"/>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172219309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4A3F3-BD27-46CD-B773-2C7338A03257}"/>
              </a:ext>
            </a:extLst>
          </p:cNvPr>
          <p:cNvSpPr/>
          <p:nvPr userDrawn="1"/>
        </p:nvSpPr>
        <p:spPr>
          <a:xfrm>
            <a:off x="6205200" y="0"/>
            <a:ext cx="5986800" cy="6858000"/>
          </a:xfrm>
          <a:prstGeom prst="rect">
            <a:avLst/>
          </a:prstGeom>
          <a:solidFill>
            <a:srgbClr val="F0F8F9"/>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pic>
        <p:nvPicPr>
          <p:cNvPr id="6" name="Picture 5">
            <a:extLst>
              <a:ext uri="{FF2B5EF4-FFF2-40B4-BE49-F238E27FC236}">
                <a16:creationId xmlns:a16="http://schemas.microsoft.com/office/drawing/2014/main" id="{7C3232DC-8DDF-D7E3-B16D-1811F261D8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04800" y="5414565"/>
            <a:ext cx="355093" cy="355093"/>
          </a:xfrm>
          <a:prstGeom prst="rect">
            <a:avLst/>
          </a:prstGeom>
        </p:spPr>
      </p:pic>
      <p:pic>
        <p:nvPicPr>
          <p:cNvPr id="13" name="Picture 12" descr="Icon&#10;&#10;Description automatically generated">
            <a:extLst>
              <a:ext uri="{FF2B5EF4-FFF2-40B4-BE49-F238E27FC236}">
                <a16:creationId xmlns:a16="http://schemas.microsoft.com/office/drawing/2014/main" id="{BA4853BF-3965-7F4B-7BCA-6A02833B3B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04800" y="4940399"/>
            <a:ext cx="355093" cy="355093"/>
          </a:xfrm>
          <a:prstGeom prst="rect">
            <a:avLst/>
          </a:prstGeom>
        </p:spPr>
      </p:pic>
      <p:sp>
        <p:nvSpPr>
          <p:cNvPr id="2" name="Title 1">
            <a:extLst>
              <a:ext uri="{FF2B5EF4-FFF2-40B4-BE49-F238E27FC236}">
                <a16:creationId xmlns:a16="http://schemas.microsoft.com/office/drawing/2014/main" id="{36127C05-E3DC-4E41-A62D-F58402920BD9}"/>
              </a:ext>
            </a:extLst>
          </p:cNvPr>
          <p:cNvSpPr>
            <a:spLocks noGrp="1"/>
          </p:cNvSpPr>
          <p:nvPr>
            <p:ph type="ctrTitle" hasCustomPrompt="1"/>
          </p:nvPr>
        </p:nvSpPr>
        <p:spPr>
          <a:xfrm>
            <a:off x="684213" y="2282401"/>
            <a:ext cx="3508225" cy="1146600"/>
          </a:xfrm>
        </p:spPr>
        <p:txBody>
          <a:bodyPr anchor="t"/>
          <a:lstStyle>
            <a:lvl1pPr algn="l">
              <a:lnSpc>
                <a:spcPct val="90000"/>
              </a:lnSpc>
              <a:defRPr sz="4200" spc="-40" baseline="0"/>
            </a:lvl1pPr>
          </a:lstStyle>
          <a:p>
            <a:r>
              <a:rPr lang="en-US" dirty="0"/>
              <a:t>Thank you</a:t>
            </a:r>
            <a:endParaRPr lang="en-GB" dirty="0"/>
          </a:p>
        </p:txBody>
      </p:sp>
      <p:sp>
        <p:nvSpPr>
          <p:cNvPr id="3" name="Subtitle 2">
            <a:extLst>
              <a:ext uri="{FF2B5EF4-FFF2-40B4-BE49-F238E27FC236}">
                <a16:creationId xmlns:a16="http://schemas.microsoft.com/office/drawing/2014/main" id="{948523E2-91B6-4A9A-B96E-261DE86F5211}"/>
              </a:ext>
            </a:extLst>
          </p:cNvPr>
          <p:cNvSpPr>
            <a:spLocks noGrp="1"/>
          </p:cNvSpPr>
          <p:nvPr>
            <p:ph type="subTitle" idx="1"/>
          </p:nvPr>
        </p:nvSpPr>
        <p:spPr>
          <a:xfrm>
            <a:off x="684213" y="3430799"/>
            <a:ext cx="4393870" cy="1445185"/>
          </a:xfrm>
        </p:spPr>
        <p:txBody>
          <a:bodyPr anchor="t"/>
          <a:lstStyle>
            <a:lvl1pPr marL="0" indent="0" algn="l">
              <a:lnSpc>
                <a:spcPct val="85000"/>
              </a:lnSpc>
              <a:spcAft>
                <a:spcPts val="0"/>
              </a:spcAft>
              <a:buNone/>
              <a:defRPr sz="6000" b="1" spc="-60" baseline="0">
                <a:solidFill>
                  <a:schemeClr val="tx2"/>
                </a:solidFill>
              </a:defRPr>
            </a:lvl1pPr>
            <a:lvl2pPr marL="0" indent="0" algn="l">
              <a:lnSpc>
                <a:spcPct val="105000"/>
              </a:lnSpc>
              <a:spcAft>
                <a:spcPts val="0"/>
              </a:spcAft>
              <a:buNone/>
              <a:defRPr sz="2400" b="1">
                <a:solidFill>
                  <a:schemeClr val="tx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TextBox 3">
            <a:extLst>
              <a:ext uri="{FF2B5EF4-FFF2-40B4-BE49-F238E27FC236}">
                <a16:creationId xmlns:a16="http://schemas.microsoft.com/office/drawing/2014/main" id="{2C00A7B6-37EF-4FEC-9A74-CF801AA716BE}"/>
              </a:ext>
            </a:extLst>
          </p:cNvPr>
          <p:cNvSpPr txBox="1"/>
          <p:nvPr userDrawn="1"/>
        </p:nvSpPr>
        <p:spPr>
          <a:xfrm>
            <a:off x="7329389" y="5004000"/>
            <a:ext cx="1692000" cy="253800"/>
          </a:xfrm>
          <a:prstGeom prst="rect">
            <a:avLst/>
          </a:prstGeom>
          <a:noFill/>
        </p:spPr>
        <p:txBody>
          <a:bodyPr wrap="square" lIns="0" tIns="0" rIns="0" bIns="0" rtlCol="0">
            <a:noAutofit/>
          </a:bodyPr>
          <a:lstStyle/>
          <a:p>
            <a:pPr algn="l">
              <a:lnSpc>
                <a:spcPct val="105000"/>
              </a:lnSpc>
            </a:pPr>
            <a:r>
              <a:rPr lang="en-GB" sz="1600" dirty="0">
                <a:solidFill>
                  <a:schemeClr val="tx1"/>
                </a:solidFill>
              </a:rPr>
              <a:t>/company/</a:t>
            </a:r>
            <a:r>
              <a:rPr lang="en-GB" sz="1600" dirty="0" err="1">
                <a:solidFill>
                  <a:schemeClr val="tx1"/>
                </a:solidFill>
              </a:rPr>
              <a:t>ifpma</a:t>
            </a:r>
            <a:endParaRPr lang="en-GB" sz="1600" dirty="0">
              <a:solidFill>
                <a:schemeClr val="tx1"/>
              </a:solidFill>
            </a:endParaRPr>
          </a:p>
        </p:txBody>
      </p:sp>
      <p:sp>
        <p:nvSpPr>
          <p:cNvPr id="7" name="TextBox 6">
            <a:extLst>
              <a:ext uri="{FF2B5EF4-FFF2-40B4-BE49-F238E27FC236}">
                <a16:creationId xmlns:a16="http://schemas.microsoft.com/office/drawing/2014/main" id="{C854CD0F-A90A-41CB-90F5-8383C01AE931}"/>
              </a:ext>
            </a:extLst>
          </p:cNvPr>
          <p:cNvSpPr txBox="1"/>
          <p:nvPr userDrawn="1"/>
        </p:nvSpPr>
        <p:spPr>
          <a:xfrm>
            <a:off x="7329389" y="5461200"/>
            <a:ext cx="1692000" cy="253800"/>
          </a:xfrm>
          <a:prstGeom prst="rect">
            <a:avLst/>
          </a:prstGeom>
          <a:noFill/>
        </p:spPr>
        <p:txBody>
          <a:bodyPr wrap="square" lIns="0" tIns="0" rIns="0" bIns="0" rtlCol="0">
            <a:noAutofit/>
          </a:bodyPr>
          <a:lstStyle/>
          <a:p>
            <a:pPr algn="l">
              <a:lnSpc>
                <a:spcPct val="105000"/>
              </a:lnSpc>
            </a:pPr>
            <a:r>
              <a:rPr lang="en-GB" sz="1600" dirty="0">
                <a:solidFill>
                  <a:schemeClr val="tx1"/>
                </a:solidFill>
              </a:rPr>
              <a:t>@ifpma</a:t>
            </a:r>
          </a:p>
        </p:txBody>
      </p:sp>
      <p:sp>
        <p:nvSpPr>
          <p:cNvPr id="9" name="TextBox 8">
            <a:extLst>
              <a:ext uri="{FF2B5EF4-FFF2-40B4-BE49-F238E27FC236}">
                <a16:creationId xmlns:a16="http://schemas.microsoft.com/office/drawing/2014/main" id="{C9EE8A74-FFF4-4612-8827-EDA505B52E03}"/>
              </a:ext>
            </a:extLst>
          </p:cNvPr>
          <p:cNvSpPr txBox="1"/>
          <p:nvPr userDrawn="1"/>
        </p:nvSpPr>
        <p:spPr>
          <a:xfrm>
            <a:off x="7329389" y="5918400"/>
            <a:ext cx="1692000" cy="253800"/>
          </a:xfrm>
          <a:prstGeom prst="rect">
            <a:avLst/>
          </a:prstGeom>
          <a:noFill/>
        </p:spPr>
        <p:txBody>
          <a:bodyPr wrap="square" lIns="0" tIns="0" rIns="0" bIns="0" rtlCol="0">
            <a:noAutofit/>
          </a:bodyPr>
          <a:lstStyle/>
          <a:p>
            <a:pPr algn="l">
              <a:lnSpc>
                <a:spcPct val="105000"/>
              </a:lnSpc>
            </a:pPr>
            <a:endParaRPr lang="en-GB" sz="1600" dirty="0">
              <a:solidFill>
                <a:schemeClr val="tx1"/>
              </a:solidFill>
            </a:endParaRPr>
          </a:p>
        </p:txBody>
      </p:sp>
      <p:sp>
        <p:nvSpPr>
          <p:cNvPr id="11" name="TextBox 10">
            <a:extLst>
              <a:ext uri="{FF2B5EF4-FFF2-40B4-BE49-F238E27FC236}">
                <a16:creationId xmlns:a16="http://schemas.microsoft.com/office/drawing/2014/main" id="{705C07D2-97BF-4F4D-9CA1-F0ACC19C86A3}"/>
              </a:ext>
            </a:extLst>
          </p:cNvPr>
          <p:cNvSpPr txBox="1"/>
          <p:nvPr userDrawn="1"/>
        </p:nvSpPr>
        <p:spPr>
          <a:xfrm>
            <a:off x="6904800" y="3761865"/>
            <a:ext cx="2713132" cy="960091"/>
          </a:xfrm>
          <a:prstGeom prst="rect">
            <a:avLst/>
          </a:prstGeom>
          <a:noFill/>
        </p:spPr>
        <p:txBody>
          <a:bodyPr wrap="square" lIns="0" tIns="0" rIns="0" bIns="0" rtlCol="0">
            <a:noAutofit/>
          </a:bodyPr>
          <a:lstStyle/>
          <a:p>
            <a:pPr algn="l">
              <a:lnSpc>
                <a:spcPct val="105000"/>
              </a:lnSpc>
            </a:pPr>
            <a:r>
              <a:rPr lang="en-GB" sz="3200" b="1" dirty="0">
                <a:solidFill>
                  <a:schemeClr val="tx2"/>
                </a:solidFill>
              </a:rPr>
              <a:t>Contact us</a:t>
            </a:r>
          </a:p>
          <a:p>
            <a:pPr algn="l">
              <a:lnSpc>
                <a:spcPct val="105000"/>
              </a:lnSpc>
            </a:pPr>
            <a:r>
              <a:rPr lang="en-GB" sz="2400" b="0" dirty="0">
                <a:solidFill>
                  <a:schemeClr val="tx2"/>
                </a:solidFill>
              </a:rPr>
              <a:t>ifpma.org</a:t>
            </a:r>
          </a:p>
        </p:txBody>
      </p:sp>
      <p:pic>
        <p:nvPicPr>
          <p:cNvPr id="8" name="Graphic 7">
            <a:extLst>
              <a:ext uri="{FF2B5EF4-FFF2-40B4-BE49-F238E27FC236}">
                <a16:creationId xmlns:a16="http://schemas.microsoft.com/office/drawing/2014/main" id="{69F96B32-269D-DFB0-A1B8-81884F63414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4213" y="580332"/>
            <a:ext cx="2724909" cy="538926"/>
          </a:xfrm>
          <a:prstGeom prst="rect">
            <a:avLst/>
          </a:prstGeom>
        </p:spPr>
      </p:pic>
    </p:spTree>
    <p:extLst>
      <p:ext uri="{BB962C8B-B14F-4D97-AF65-F5344CB8AC3E}">
        <p14:creationId xmlns:p14="http://schemas.microsoft.com/office/powerpoint/2010/main" val="13843006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931E-9BF2-4129-8CA1-9974560C59E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945D3C7-851F-47F9-AF6B-8D996D65C879}"/>
              </a:ext>
            </a:extLst>
          </p:cNvPr>
          <p:cNvSpPr>
            <a:spLocks noGrp="1"/>
          </p:cNvSpPr>
          <p:nvPr>
            <p:ph type="dt" sz="half" idx="10"/>
          </p:nvPr>
        </p:nvSpPr>
        <p:spPr/>
        <p:txBody>
          <a:bodyPr/>
          <a:lstStyle/>
          <a:p>
            <a:fld id="{3A33FDBD-23FC-4B0F-A465-F3CADC250380}" type="datetime1">
              <a:rPr lang="en-GB" smtClean="0"/>
              <a:t>28/02/2024</a:t>
            </a:fld>
            <a:endParaRPr lang="en-GB"/>
          </a:p>
        </p:txBody>
      </p:sp>
      <p:sp>
        <p:nvSpPr>
          <p:cNvPr id="4" name="Footer Placeholder 3">
            <a:extLst>
              <a:ext uri="{FF2B5EF4-FFF2-40B4-BE49-F238E27FC236}">
                <a16:creationId xmlns:a16="http://schemas.microsoft.com/office/drawing/2014/main" id="{113B34EE-8425-4E8D-B8CB-E77678856F6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607BEC5-27AB-462A-B2CD-8FC39392C6AB}"/>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33" name="Text Placeholder 32">
            <a:extLst>
              <a:ext uri="{FF2B5EF4-FFF2-40B4-BE49-F238E27FC236}">
                <a16:creationId xmlns:a16="http://schemas.microsoft.com/office/drawing/2014/main" id="{51DF7A9F-1A82-0828-EE7B-8A8375B50FE3}"/>
              </a:ext>
            </a:extLst>
          </p:cNvPr>
          <p:cNvSpPr>
            <a:spLocks noGrp="1"/>
          </p:cNvSpPr>
          <p:nvPr>
            <p:ph type="body" sz="quarter" idx="13"/>
          </p:nvPr>
        </p:nvSpPr>
        <p:spPr>
          <a:xfrm>
            <a:off x="684213" y="1681163"/>
            <a:ext cx="4824000" cy="4124325"/>
          </a:xfrm>
        </p:spPr>
        <p:txBody>
          <a:bodyPr/>
          <a:lstStyle>
            <a:lvl1pPr marL="288000" indent="-288000">
              <a:spcAft>
                <a:spcPts val="1900"/>
              </a:spcAft>
              <a:buClr>
                <a:schemeClr val="tx2"/>
              </a:buClr>
              <a:buSzPct val="100000"/>
              <a:buFont typeface="Wingdings 3" panose="05040102010807070707" pitchFamily="18" charset="2"/>
              <a:buChar char=""/>
              <a:tabLst>
                <a:tab pos="7200000" algn="r"/>
              </a:tabLst>
              <a:defRPr sz="1400" b="1"/>
            </a:lvl1pPr>
            <a:lvl2pPr marL="576000" indent="-288000">
              <a:lnSpc>
                <a:spcPct val="100000"/>
              </a:lnSpc>
              <a:spcAft>
                <a:spcPts val="1900"/>
              </a:spcAft>
              <a:buClr>
                <a:srgbClr val="2EBFD2"/>
              </a:buClr>
              <a:buFont typeface="Arial" panose="020B0604020202020204" pitchFamily="34" charset="0"/>
              <a:buChar char="•"/>
              <a:tabLst>
                <a:tab pos="7200000" algn="r"/>
              </a:tabLst>
              <a:defRPr sz="1400" b="0">
                <a:solidFill>
                  <a:srgbClr val="293239"/>
                </a:solidFill>
              </a:defRPr>
            </a:lvl2pPr>
            <a:lvl3pPr>
              <a:defRPr sz="1400"/>
            </a:lvl3pPr>
            <a:lvl4pPr>
              <a:defRPr sz="1400"/>
            </a:lvl4pPr>
            <a:lvl5pPr>
              <a:defRPr sz="1400"/>
            </a:lvl5pPr>
          </a:lstStyle>
          <a:p>
            <a:pPr lvl="0"/>
            <a:r>
              <a:rPr lang="en-GB"/>
              <a:t>Click to edit Master text styles</a:t>
            </a:r>
          </a:p>
          <a:p>
            <a:pPr lvl="1"/>
            <a:r>
              <a:rPr lang="en-GB"/>
              <a:t>Second level</a:t>
            </a:r>
          </a:p>
        </p:txBody>
      </p:sp>
      <p:sp>
        <p:nvSpPr>
          <p:cNvPr id="34" name="Text Placeholder 32">
            <a:extLst>
              <a:ext uri="{FF2B5EF4-FFF2-40B4-BE49-F238E27FC236}">
                <a16:creationId xmlns:a16="http://schemas.microsoft.com/office/drawing/2014/main" id="{89AB2B3C-598F-B89D-2FC0-83BCCE82E045}"/>
              </a:ext>
            </a:extLst>
          </p:cNvPr>
          <p:cNvSpPr>
            <a:spLocks noGrp="1"/>
          </p:cNvSpPr>
          <p:nvPr>
            <p:ph type="body" sz="quarter" idx="14"/>
          </p:nvPr>
        </p:nvSpPr>
        <p:spPr>
          <a:xfrm>
            <a:off x="6001163" y="1681162"/>
            <a:ext cx="4824000" cy="4124325"/>
          </a:xfrm>
        </p:spPr>
        <p:txBody>
          <a:bodyPr/>
          <a:lstStyle>
            <a:lvl1pPr marL="288000" indent="-288000">
              <a:spcAft>
                <a:spcPts val="1900"/>
              </a:spcAft>
              <a:buClr>
                <a:schemeClr val="tx2"/>
              </a:buClr>
              <a:buSzPct val="100000"/>
              <a:buFont typeface="Wingdings 3" panose="05040102010807070707" pitchFamily="18" charset="2"/>
              <a:buChar char=""/>
              <a:tabLst>
                <a:tab pos="7200000" algn="r"/>
              </a:tabLst>
              <a:defRPr sz="1400" b="1"/>
            </a:lvl1pPr>
            <a:lvl2pPr marL="576000" indent="-288000">
              <a:lnSpc>
                <a:spcPct val="100000"/>
              </a:lnSpc>
              <a:spcAft>
                <a:spcPts val="1900"/>
              </a:spcAft>
              <a:buClr>
                <a:srgbClr val="2EBFD2"/>
              </a:buClr>
              <a:buFont typeface="Arial" panose="020B0604020202020204" pitchFamily="34" charset="0"/>
              <a:buChar char="•"/>
              <a:tabLst>
                <a:tab pos="7200000" algn="r"/>
              </a:tabLst>
              <a:defRPr sz="1400" b="0">
                <a:solidFill>
                  <a:srgbClr val="293239"/>
                </a:solidFill>
              </a:defRPr>
            </a:lvl2pPr>
            <a:lvl3pPr>
              <a:defRPr sz="1400"/>
            </a:lvl3pPr>
            <a:lvl4pPr>
              <a:defRPr sz="1400"/>
            </a:lvl4pPr>
            <a:lvl5pPr>
              <a:defRPr sz="14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5277500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Alterna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931E-9BF2-4129-8CA1-9974560C59E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945D3C7-851F-47F9-AF6B-8D996D65C879}"/>
              </a:ext>
            </a:extLst>
          </p:cNvPr>
          <p:cNvSpPr>
            <a:spLocks noGrp="1"/>
          </p:cNvSpPr>
          <p:nvPr>
            <p:ph type="dt" sz="half" idx="10"/>
          </p:nvPr>
        </p:nvSpPr>
        <p:spPr/>
        <p:txBody>
          <a:bodyPr/>
          <a:lstStyle/>
          <a:p>
            <a:fld id="{3A33FDBD-23FC-4B0F-A465-F3CADC250380}" type="datetime1">
              <a:rPr lang="en-GB" smtClean="0"/>
              <a:t>28/02/2024</a:t>
            </a:fld>
            <a:endParaRPr lang="en-GB"/>
          </a:p>
        </p:txBody>
      </p:sp>
      <p:sp>
        <p:nvSpPr>
          <p:cNvPr id="4" name="Footer Placeholder 3">
            <a:extLst>
              <a:ext uri="{FF2B5EF4-FFF2-40B4-BE49-F238E27FC236}">
                <a16:creationId xmlns:a16="http://schemas.microsoft.com/office/drawing/2014/main" id="{113B34EE-8425-4E8D-B8CB-E77678856F6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607BEC5-27AB-462A-B2CD-8FC39392C6AB}"/>
              </a:ext>
            </a:extLst>
          </p:cNvPr>
          <p:cNvSpPr>
            <a:spLocks noGrp="1"/>
          </p:cNvSpPr>
          <p:nvPr>
            <p:ph type="sldNum" sz="quarter" idx="12"/>
          </p:nvPr>
        </p:nvSpPr>
        <p:spPr/>
        <p:txBody>
          <a:bodyPr/>
          <a:lstStyle/>
          <a:p>
            <a:fld id="{5B4A74C5-79B0-4340-9A8D-1CCBE3E8C644}" type="slidenum">
              <a:rPr lang="en-GB" smtClean="0"/>
              <a:pPr/>
              <a:t>‹#›</a:t>
            </a:fld>
            <a:endParaRPr lang="en-GB"/>
          </a:p>
        </p:txBody>
      </p:sp>
      <p:sp>
        <p:nvSpPr>
          <p:cNvPr id="8" name="Text Placeholder 7">
            <a:extLst>
              <a:ext uri="{FF2B5EF4-FFF2-40B4-BE49-F238E27FC236}">
                <a16:creationId xmlns:a16="http://schemas.microsoft.com/office/drawing/2014/main" id="{0FBC4E84-8296-6451-BFD8-0BF5F9071629}"/>
              </a:ext>
            </a:extLst>
          </p:cNvPr>
          <p:cNvSpPr>
            <a:spLocks noGrp="1"/>
          </p:cNvSpPr>
          <p:nvPr>
            <p:ph type="body" sz="quarter" idx="13" hasCustomPrompt="1"/>
          </p:nvPr>
        </p:nvSpPr>
        <p:spPr>
          <a:xfrm>
            <a:off x="684213" y="1681163"/>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lIns="396000" rIns="180000" anchor="ctr"/>
          <a:lstStyle>
            <a:lvl1pPr>
              <a:spcAft>
                <a:spcPts val="0"/>
              </a:spcAft>
              <a:defRPr sz="1400" b="1">
                <a:solidFill>
                  <a:schemeClr val="tx1"/>
                </a:solidFill>
              </a:defRPr>
            </a:lvl1pPr>
          </a:lstStyle>
          <a:p>
            <a:pPr lvl="0"/>
            <a:r>
              <a:rPr lang="en-US" dirty="0"/>
              <a:t>Contents entry</a:t>
            </a:r>
            <a:endParaRPr lang="en-GB" dirty="0"/>
          </a:p>
        </p:txBody>
      </p:sp>
      <p:sp>
        <p:nvSpPr>
          <p:cNvPr id="10" name="Text Placeholder 7">
            <a:extLst>
              <a:ext uri="{FF2B5EF4-FFF2-40B4-BE49-F238E27FC236}">
                <a16:creationId xmlns:a16="http://schemas.microsoft.com/office/drawing/2014/main" id="{A12EB970-1E19-F58B-6BCF-71330FB85B75}"/>
              </a:ext>
            </a:extLst>
          </p:cNvPr>
          <p:cNvSpPr>
            <a:spLocks noGrp="1"/>
          </p:cNvSpPr>
          <p:nvPr>
            <p:ph type="body" sz="quarter" idx="14" hasCustomPrompt="1"/>
          </p:nvPr>
        </p:nvSpPr>
        <p:spPr>
          <a:xfrm>
            <a:off x="6680883" y="1818743"/>
            <a:ext cx="1815330" cy="228840"/>
          </a:xfrm>
          <a:solidFill>
            <a:srgbClr val="F0F8F9"/>
          </a:solidFill>
        </p:spPr>
        <p:txBody>
          <a:bodyPr lIns="0" rIns="216000" anchor="ctr"/>
          <a:lstStyle>
            <a:lvl1pPr algn="r">
              <a:spcAft>
                <a:spcPts val="0"/>
              </a:spcAft>
              <a:defRPr sz="1400" b="0">
                <a:solidFill>
                  <a:schemeClr val="tx1"/>
                </a:solidFill>
              </a:defRPr>
            </a:lvl1pPr>
          </a:lstStyle>
          <a:p>
            <a:pPr lvl="0"/>
            <a:r>
              <a:rPr lang="en-US" dirty="0"/>
              <a:t>00</a:t>
            </a:r>
            <a:endParaRPr lang="en-GB" dirty="0"/>
          </a:p>
        </p:txBody>
      </p:sp>
      <p:sp>
        <p:nvSpPr>
          <p:cNvPr id="6" name="Text Placeholder 7">
            <a:extLst>
              <a:ext uri="{FF2B5EF4-FFF2-40B4-BE49-F238E27FC236}">
                <a16:creationId xmlns:a16="http://schemas.microsoft.com/office/drawing/2014/main" id="{7C369515-42EB-A6F4-80EF-F3750288F447}"/>
              </a:ext>
            </a:extLst>
          </p:cNvPr>
          <p:cNvSpPr>
            <a:spLocks noGrp="1"/>
          </p:cNvSpPr>
          <p:nvPr>
            <p:ph type="body" sz="quarter" idx="15" hasCustomPrompt="1"/>
          </p:nvPr>
        </p:nvSpPr>
        <p:spPr>
          <a:xfrm>
            <a:off x="684213" y="2285524"/>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lIns="396000" rIns="180000" anchor="ctr"/>
          <a:lstStyle>
            <a:lvl1pPr>
              <a:spcAft>
                <a:spcPts val="0"/>
              </a:spcAft>
              <a:defRPr sz="1400" b="1">
                <a:solidFill>
                  <a:schemeClr val="tx1"/>
                </a:solidFill>
              </a:defRPr>
            </a:lvl1pPr>
          </a:lstStyle>
          <a:p>
            <a:pPr lvl="0"/>
            <a:r>
              <a:rPr lang="en-US" dirty="0"/>
              <a:t>Contents entry</a:t>
            </a:r>
            <a:endParaRPr lang="en-GB" dirty="0"/>
          </a:p>
        </p:txBody>
      </p:sp>
      <p:sp>
        <p:nvSpPr>
          <p:cNvPr id="7" name="Text Placeholder 7">
            <a:extLst>
              <a:ext uri="{FF2B5EF4-FFF2-40B4-BE49-F238E27FC236}">
                <a16:creationId xmlns:a16="http://schemas.microsoft.com/office/drawing/2014/main" id="{E2CB7268-959A-069D-E096-1AB56F8929DC}"/>
              </a:ext>
            </a:extLst>
          </p:cNvPr>
          <p:cNvSpPr>
            <a:spLocks noGrp="1"/>
          </p:cNvSpPr>
          <p:nvPr>
            <p:ph type="body" sz="quarter" idx="16" hasCustomPrompt="1"/>
          </p:nvPr>
        </p:nvSpPr>
        <p:spPr>
          <a:xfrm>
            <a:off x="6680883" y="2423104"/>
            <a:ext cx="1815330" cy="228840"/>
          </a:xfrm>
          <a:solidFill>
            <a:srgbClr val="F0F8F9"/>
          </a:solidFill>
        </p:spPr>
        <p:txBody>
          <a:bodyPr lIns="0" rIns="216000" anchor="ctr"/>
          <a:lstStyle>
            <a:lvl1pPr algn="r">
              <a:spcAft>
                <a:spcPts val="0"/>
              </a:spcAft>
              <a:defRPr sz="1400" b="0">
                <a:solidFill>
                  <a:schemeClr val="tx1"/>
                </a:solidFill>
              </a:defRPr>
            </a:lvl1pPr>
          </a:lstStyle>
          <a:p>
            <a:pPr lvl="0"/>
            <a:r>
              <a:rPr lang="en-US" dirty="0"/>
              <a:t>00</a:t>
            </a:r>
            <a:endParaRPr lang="en-GB" dirty="0"/>
          </a:p>
        </p:txBody>
      </p:sp>
      <p:sp>
        <p:nvSpPr>
          <p:cNvPr id="9" name="Text Placeholder 7">
            <a:extLst>
              <a:ext uri="{FF2B5EF4-FFF2-40B4-BE49-F238E27FC236}">
                <a16:creationId xmlns:a16="http://schemas.microsoft.com/office/drawing/2014/main" id="{04AC5D62-0448-B90F-5C08-CA2B3D8FF546}"/>
              </a:ext>
            </a:extLst>
          </p:cNvPr>
          <p:cNvSpPr>
            <a:spLocks noGrp="1"/>
          </p:cNvSpPr>
          <p:nvPr>
            <p:ph type="body" sz="quarter" idx="17" hasCustomPrompt="1"/>
          </p:nvPr>
        </p:nvSpPr>
        <p:spPr>
          <a:xfrm>
            <a:off x="684213" y="2889885"/>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lIns="396000" rIns="180000" anchor="ctr"/>
          <a:lstStyle>
            <a:lvl1pPr>
              <a:spcAft>
                <a:spcPts val="0"/>
              </a:spcAft>
              <a:defRPr sz="1400" b="1">
                <a:solidFill>
                  <a:schemeClr val="tx1"/>
                </a:solidFill>
              </a:defRPr>
            </a:lvl1pPr>
          </a:lstStyle>
          <a:p>
            <a:pPr lvl="0"/>
            <a:r>
              <a:rPr lang="en-US" dirty="0"/>
              <a:t>Contents entry</a:t>
            </a:r>
            <a:endParaRPr lang="en-GB" dirty="0"/>
          </a:p>
        </p:txBody>
      </p:sp>
      <p:sp>
        <p:nvSpPr>
          <p:cNvPr id="23" name="Text Placeholder 7">
            <a:extLst>
              <a:ext uri="{FF2B5EF4-FFF2-40B4-BE49-F238E27FC236}">
                <a16:creationId xmlns:a16="http://schemas.microsoft.com/office/drawing/2014/main" id="{E1317840-27FA-2275-43E3-614A5968F0CD}"/>
              </a:ext>
            </a:extLst>
          </p:cNvPr>
          <p:cNvSpPr>
            <a:spLocks noGrp="1"/>
          </p:cNvSpPr>
          <p:nvPr>
            <p:ph type="body" sz="quarter" idx="18" hasCustomPrompt="1"/>
          </p:nvPr>
        </p:nvSpPr>
        <p:spPr>
          <a:xfrm>
            <a:off x="6680883" y="3027465"/>
            <a:ext cx="1815330" cy="228840"/>
          </a:xfrm>
          <a:solidFill>
            <a:srgbClr val="F0F8F9"/>
          </a:solidFill>
        </p:spPr>
        <p:txBody>
          <a:bodyPr lIns="0" rIns="216000" anchor="ctr"/>
          <a:lstStyle>
            <a:lvl1pPr algn="r">
              <a:spcAft>
                <a:spcPts val="0"/>
              </a:spcAft>
              <a:defRPr sz="1400" b="0">
                <a:solidFill>
                  <a:schemeClr val="tx1"/>
                </a:solidFill>
              </a:defRPr>
            </a:lvl1pPr>
          </a:lstStyle>
          <a:p>
            <a:pPr lvl="0"/>
            <a:r>
              <a:rPr lang="en-US" dirty="0"/>
              <a:t>00</a:t>
            </a:r>
            <a:endParaRPr lang="en-GB" dirty="0"/>
          </a:p>
        </p:txBody>
      </p:sp>
      <p:sp>
        <p:nvSpPr>
          <p:cNvPr id="24" name="Text Placeholder 7">
            <a:extLst>
              <a:ext uri="{FF2B5EF4-FFF2-40B4-BE49-F238E27FC236}">
                <a16:creationId xmlns:a16="http://schemas.microsoft.com/office/drawing/2014/main" id="{0D62E83A-5305-F07F-4D04-89E65E77F369}"/>
              </a:ext>
            </a:extLst>
          </p:cNvPr>
          <p:cNvSpPr>
            <a:spLocks noGrp="1"/>
          </p:cNvSpPr>
          <p:nvPr>
            <p:ph type="body" sz="quarter" idx="19" hasCustomPrompt="1"/>
          </p:nvPr>
        </p:nvSpPr>
        <p:spPr>
          <a:xfrm>
            <a:off x="684213" y="3494246"/>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lIns="396000" rIns="180000" anchor="ctr"/>
          <a:lstStyle>
            <a:lvl1pPr>
              <a:spcAft>
                <a:spcPts val="0"/>
              </a:spcAft>
              <a:defRPr sz="1400" b="1">
                <a:solidFill>
                  <a:schemeClr val="tx1"/>
                </a:solidFill>
              </a:defRPr>
            </a:lvl1pPr>
          </a:lstStyle>
          <a:p>
            <a:pPr lvl="0"/>
            <a:r>
              <a:rPr lang="en-US" dirty="0"/>
              <a:t>Contents entry</a:t>
            </a:r>
            <a:endParaRPr lang="en-GB" dirty="0"/>
          </a:p>
        </p:txBody>
      </p:sp>
      <p:sp>
        <p:nvSpPr>
          <p:cNvPr id="25" name="Text Placeholder 7">
            <a:extLst>
              <a:ext uri="{FF2B5EF4-FFF2-40B4-BE49-F238E27FC236}">
                <a16:creationId xmlns:a16="http://schemas.microsoft.com/office/drawing/2014/main" id="{239CF852-49A5-A766-C3F4-496A179E5F2A}"/>
              </a:ext>
            </a:extLst>
          </p:cNvPr>
          <p:cNvSpPr>
            <a:spLocks noGrp="1"/>
          </p:cNvSpPr>
          <p:nvPr>
            <p:ph type="body" sz="quarter" idx="20" hasCustomPrompt="1"/>
          </p:nvPr>
        </p:nvSpPr>
        <p:spPr>
          <a:xfrm>
            <a:off x="6680883" y="3631826"/>
            <a:ext cx="1815330" cy="228840"/>
          </a:xfrm>
          <a:solidFill>
            <a:srgbClr val="F0F8F9"/>
          </a:solidFill>
        </p:spPr>
        <p:txBody>
          <a:bodyPr lIns="0" rIns="216000" anchor="ctr"/>
          <a:lstStyle>
            <a:lvl1pPr algn="r">
              <a:spcAft>
                <a:spcPts val="0"/>
              </a:spcAft>
              <a:defRPr sz="1400" b="0">
                <a:solidFill>
                  <a:schemeClr val="tx1"/>
                </a:solidFill>
              </a:defRPr>
            </a:lvl1pPr>
          </a:lstStyle>
          <a:p>
            <a:pPr lvl="0"/>
            <a:r>
              <a:rPr lang="en-US" dirty="0"/>
              <a:t>00</a:t>
            </a:r>
            <a:endParaRPr lang="en-GB" dirty="0"/>
          </a:p>
        </p:txBody>
      </p:sp>
      <p:sp>
        <p:nvSpPr>
          <p:cNvPr id="26" name="Text Placeholder 7">
            <a:extLst>
              <a:ext uri="{FF2B5EF4-FFF2-40B4-BE49-F238E27FC236}">
                <a16:creationId xmlns:a16="http://schemas.microsoft.com/office/drawing/2014/main" id="{34F01DC5-45A1-4DF1-079E-A592CC96E311}"/>
              </a:ext>
            </a:extLst>
          </p:cNvPr>
          <p:cNvSpPr>
            <a:spLocks noGrp="1"/>
          </p:cNvSpPr>
          <p:nvPr>
            <p:ph type="body" sz="quarter" idx="21" hasCustomPrompt="1"/>
          </p:nvPr>
        </p:nvSpPr>
        <p:spPr>
          <a:xfrm>
            <a:off x="684213" y="4098607"/>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lIns="396000" rIns="180000" anchor="ctr"/>
          <a:lstStyle>
            <a:lvl1pPr>
              <a:spcAft>
                <a:spcPts val="0"/>
              </a:spcAft>
              <a:defRPr sz="1400" b="1">
                <a:solidFill>
                  <a:schemeClr val="tx1"/>
                </a:solidFill>
              </a:defRPr>
            </a:lvl1pPr>
          </a:lstStyle>
          <a:p>
            <a:pPr lvl="0"/>
            <a:r>
              <a:rPr lang="en-US" dirty="0"/>
              <a:t>Contents entry</a:t>
            </a:r>
            <a:endParaRPr lang="en-GB" dirty="0"/>
          </a:p>
        </p:txBody>
      </p:sp>
      <p:sp>
        <p:nvSpPr>
          <p:cNvPr id="27" name="Text Placeholder 7">
            <a:extLst>
              <a:ext uri="{FF2B5EF4-FFF2-40B4-BE49-F238E27FC236}">
                <a16:creationId xmlns:a16="http://schemas.microsoft.com/office/drawing/2014/main" id="{106F5809-9F3C-39B4-9B69-5EADD6926CF3}"/>
              </a:ext>
            </a:extLst>
          </p:cNvPr>
          <p:cNvSpPr>
            <a:spLocks noGrp="1"/>
          </p:cNvSpPr>
          <p:nvPr>
            <p:ph type="body" sz="quarter" idx="22" hasCustomPrompt="1"/>
          </p:nvPr>
        </p:nvSpPr>
        <p:spPr>
          <a:xfrm>
            <a:off x="6680883" y="4236187"/>
            <a:ext cx="1815330" cy="228840"/>
          </a:xfrm>
          <a:solidFill>
            <a:srgbClr val="F0F8F9"/>
          </a:solidFill>
        </p:spPr>
        <p:txBody>
          <a:bodyPr lIns="0" rIns="216000" anchor="ctr"/>
          <a:lstStyle>
            <a:lvl1pPr algn="r">
              <a:spcAft>
                <a:spcPts val="0"/>
              </a:spcAft>
              <a:defRPr sz="1400" b="0">
                <a:solidFill>
                  <a:schemeClr val="tx1"/>
                </a:solidFill>
              </a:defRPr>
            </a:lvl1pPr>
          </a:lstStyle>
          <a:p>
            <a:pPr lvl="0"/>
            <a:r>
              <a:rPr lang="en-US" dirty="0"/>
              <a:t>00</a:t>
            </a:r>
            <a:endParaRPr lang="en-GB" dirty="0"/>
          </a:p>
        </p:txBody>
      </p:sp>
      <p:sp>
        <p:nvSpPr>
          <p:cNvPr id="28" name="Text Placeholder 7">
            <a:extLst>
              <a:ext uri="{FF2B5EF4-FFF2-40B4-BE49-F238E27FC236}">
                <a16:creationId xmlns:a16="http://schemas.microsoft.com/office/drawing/2014/main" id="{03D454DE-E181-F5DE-0591-831194ADE730}"/>
              </a:ext>
            </a:extLst>
          </p:cNvPr>
          <p:cNvSpPr>
            <a:spLocks noGrp="1"/>
          </p:cNvSpPr>
          <p:nvPr>
            <p:ph type="body" sz="quarter" idx="23" hasCustomPrompt="1"/>
          </p:nvPr>
        </p:nvSpPr>
        <p:spPr>
          <a:xfrm>
            <a:off x="684213" y="4702968"/>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lIns="396000" rIns="180000" anchor="ctr"/>
          <a:lstStyle>
            <a:lvl1pPr>
              <a:spcAft>
                <a:spcPts val="0"/>
              </a:spcAft>
              <a:defRPr sz="1400" b="1">
                <a:solidFill>
                  <a:schemeClr val="tx1"/>
                </a:solidFill>
              </a:defRPr>
            </a:lvl1pPr>
          </a:lstStyle>
          <a:p>
            <a:pPr lvl="0"/>
            <a:r>
              <a:rPr lang="en-US" dirty="0"/>
              <a:t>Contents entry</a:t>
            </a:r>
            <a:endParaRPr lang="en-GB" dirty="0"/>
          </a:p>
        </p:txBody>
      </p:sp>
      <p:sp>
        <p:nvSpPr>
          <p:cNvPr id="29" name="Text Placeholder 7">
            <a:extLst>
              <a:ext uri="{FF2B5EF4-FFF2-40B4-BE49-F238E27FC236}">
                <a16:creationId xmlns:a16="http://schemas.microsoft.com/office/drawing/2014/main" id="{48657035-515D-02B2-5E65-DB5C3C8FD1B7}"/>
              </a:ext>
            </a:extLst>
          </p:cNvPr>
          <p:cNvSpPr>
            <a:spLocks noGrp="1"/>
          </p:cNvSpPr>
          <p:nvPr>
            <p:ph type="body" sz="quarter" idx="24" hasCustomPrompt="1"/>
          </p:nvPr>
        </p:nvSpPr>
        <p:spPr>
          <a:xfrm>
            <a:off x="6680883" y="4840548"/>
            <a:ext cx="1815330" cy="228840"/>
          </a:xfrm>
          <a:solidFill>
            <a:srgbClr val="F0F8F9"/>
          </a:solidFill>
        </p:spPr>
        <p:txBody>
          <a:bodyPr lIns="0" rIns="216000" anchor="ctr"/>
          <a:lstStyle>
            <a:lvl1pPr algn="r">
              <a:spcAft>
                <a:spcPts val="0"/>
              </a:spcAft>
              <a:defRPr sz="1400" b="0">
                <a:solidFill>
                  <a:schemeClr val="tx1"/>
                </a:solidFill>
              </a:defRPr>
            </a:lvl1pPr>
          </a:lstStyle>
          <a:p>
            <a:pPr lvl="0"/>
            <a:r>
              <a:rPr lang="en-US" dirty="0"/>
              <a:t>00</a:t>
            </a:r>
            <a:endParaRPr lang="en-GB" dirty="0"/>
          </a:p>
        </p:txBody>
      </p:sp>
      <p:sp>
        <p:nvSpPr>
          <p:cNvPr id="30" name="Text Placeholder 7">
            <a:extLst>
              <a:ext uri="{FF2B5EF4-FFF2-40B4-BE49-F238E27FC236}">
                <a16:creationId xmlns:a16="http://schemas.microsoft.com/office/drawing/2014/main" id="{4D85CAD3-50E0-E24E-58B6-07B130FC8BF6}"/>
              </a:ext>
            </a:extLst>
          </p:cNvPr>
          <p:cNvSpPr>
            <a:spLocks noGrp="1"/>
          </p:cNvSpPr>
          <p:nvPr>
            <p:ph type="body" sz="quarter" idx="25" hasCustomPrompt="1"/>
          </p:nvPr>
        </p:nvSpPr>
        <p:spPr>
          <a:xfrm>
            <a:off x="684213" y="5307330"/>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lIns="396000" rIns="180000" anchor="ctr"/>
          <a:lstStyle>
            <a:lvl1pPr>
              <a:spcAft>
                <a:spcPts val="0"/>
              </a:spcAft>
              <a:defRPr sz="1400" b="1">
                <a:solidFill>
                  <a:schemeClr val="tx1"/>
                </a:solidFill>
              </a:defRPr>
            </a:lvl1pPr>
          </a:lstStyle>
          <a:p>
            <a:pPr lvl="0"/>
            <a:r>
              <a:rPr lang="en-US" dirty="0"/>
              <a:t>Contents entry</a:t>
            </a:r>
            <a:endParaRPr lang="en-GB" dirty="0"/>
          </a:p>
        </p:txBody>
      </p:sp>
      <p:sp>
        <p:nvSpPr>
          <p:cNvPr id="31" name="Text Placeholder 7">
            <a:extLst>
              <a:ext uri="{FF2B5EF4-FFF2-40B4-BE49-F238E27FC236}">
                <a16:creationId xmlns:a16="http://schemas.microsoft.com/office/drawing/2014/main" id="{DA6D8936-2FB6-E697-9BDF-84E3A6A10E50}"/>
              </a:ext>
            </a:extLst>
          </p:cNvPr>
          <p:cNvSpPr>
            <a:spLocks noGrp="1"/>
          </p:cNvSpPr>
          <p:nvPr>
            <p:ph type="body" sz="quarter" idx="26" hasCustomPrompt="1"/>
          </p:nvPr>
        </p:nvSpPr>
        <p:spPr>
          <a:xfrm>
            <a:off x="6680883" y="5444910"/>
            <a:ext cx="1815330" cy="228840"/>
          </a:xfrm>
          <a:solidFill>
            <a:srgbClr val="F0F8F9"/>
          </a:solidFill>
        </p:spPr>
        <p:txBody>
          <a:bodyPr lIns="0" rIns="216000" anchor="ctr"/>
          <a:lstStyle>
            <a:lvl1pPr algn="r">
              <a:spcAft>
                <a:spcPts val="0"/>
              </a:spcAft>
              <a:defRPr sz="1400" b="0">
                <a:solidFill>
                  <a:schemeClr val="tx1"/>
                </a:solidFill>
              </a:defRPr>
            </a:lvl1pPr>
          </a:lstStyle>
          <a:p>
            <a:pPr lvl="0"/>
            <a:r>
              <a:rPr lang="en-US" dirty="0"/>
              <a:t>00</a:t>
            </a:r>
            <a:endParaRPr lang="en-GB" dirty="0"/>
          </a:p>
        </p:txBody>
      </p:sp>
    </p:spTree>
    <p:extLst>
      <p:ext uri="{BB962C8B-B14F-4D97-AF65-F5344CB8AC3E}">
        <p14:creationId xmlns:p14="http://schemas.microsoft.com/office/powerpoint/2010/main" val="25569485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p>
            <a:fld id="{FF7EAF01-4A69-4BBC-894D-8B1E61984B97}" type="datetime1">
              <a:rPr lang="en-GB" smtClean="0"/>
              <a:t>28/02/2024</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399018530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684213" y="685800"/>
            <a:ext cx="7300800" cy="65246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684212" y="1338264"/>
            <a:ext cx="7300800" cy="44672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p>
            <a:fld id="{2CE6F0B8-2790-4094-AC0C-C5D10B0E9EAD}" type="datetime1">
              <a:rPr lang="en-GB" smtClean="0"/>
              <a:t>28/02/2024</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220486188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mal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684213" y="685800"/>
            <a:ext cx="7300800" cy="65246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684212" y="1338263"/>
            <a:ext cx="7300800" cy="4467225"/>
          </a:xfrm>
        </p:spPr>
        <p:txBody>
          <a:bodyPr/>
          <a:lstStyle>
            <a:lvl1pPr>
              <a:defRPr sz="1400"/>
            </a:lvl1pPr>
            <a:lvl2pPr>
              <a:defRPr sz="1600"/>
            </a:lvl2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p>
            <a:fld id="{F724E7BA-4AD4-4239-94A0-684E3828FD70}" type="datetime1">
              <a:rPr lang="en-GB" smtClean="0"/>
              <a:t>28/02/2024</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4096519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0A54-5B28-4308-9F4C-A89070E90C66}"/>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0B02CCA4-3CB8-459B-8F0C-82B1623A942F}"/>
              </a:ext>
            </a:extLst>
          </p:cNvPr>
          <p:cNvSpPr>
            <a:spLocks noGrp="1"/>
          </p:cNvSpPr>
          <p:nvPr>
            <p:ph sz="half" idx="1"/>
          </p:nvPr>
        </p:nvSpPr>
        <p:spPr>
          <a:xfrm>
            <a:off x="684213" y="1681162"/>
            <a:ext cx="4729162" cy="4124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257DC9AC-5058-43F9-9D95-42D4C6DCD43E}"/>
              </a:ext>
            </a:extLst>
          </p:cNvPr>
          <p:cNvSpPr>
            <a:spLocks noGrp="1"/>
          </p:cNvSpPr>
          <p:nvPr>
            <p:ph sz="half" idx="2"/>
          </p:nvPr>
        </p:nvSpPr>
        <p:spPr>
          <a:xfrm>
            <a:off x="6096000" y="1681162"/>
            <a:ext cx="4729162" cy="4124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CC435D99-1BB5-44B7-B185-2BBEDCFC0E95}"/>
              </a:ext>
            </a:extLst>
          </p:cNvPr>
          <p:cNvSpPr>
            <a:spLocks noGrp="1"/>
          </p:cNvSpPr>
          <p:nvPr>
            <p:ph type="dt" sz="half" idx="10"/>
          </p:nvPr>
        </p:nvSpPr>
        <p:spPr/>
        <p:txBody>
          <a:bodyPr/>
          <a:lstStyle/>
          <a:p>
            <a:fld id="{123273D0-06B7-4111-B392-8E5C4800FF8C}" type="datetime1">
              <a:rPr lang="en-GB" smtClean="0"/>
              <a:t>28/02/2024</a:t>
            </a:fld>
            <a:endParaRPr lang="en-GB"/>
          </a:p>
        </p:txBody>
      </p:sp>
      <p:sp>
        <p:nvSpPr>
          <p:cNvPr id="6" name="Footer Placeholder 5">
            <a:extLst>
              <a:ext uri="{FF2B5EF4-FFF2-40B4-BE49-F238E27FC236}">
                <a16:creationId xmlns:a16="http://schemas.microsoft.com/office/drawing/2014/main" id="{710054B9-7099-4E51-9979-C9C71BE227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99ACF2-B8F2-4F90-A83E-A29769948253}"/>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36911525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6E9EA9-BE2D-4386-81F0-6139CDB9828D}"/>
              </a:ext>
            </a:extLst>
          </p:cNvPr>
          <p:cNvSpPr/>
          <p:nvPr userDrawn="1"/>
        </p:nvSpPr>
        <p:spPr>
          <a:xfrm>
            <a:off x="11508000" y="0"/>
            <a:ext cx="684000" cy="6858000"/>
          </a:xfrm>
          <a:prstGeom prst="rect">
            <a:avLst/>
          </a:prstGeom>
          <a:solidFill>
            <a:srgbClr val="F0F8F9"/>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dirty="0">
              <a:solidFill>
                <a:schemeClr val="bg1"/>
              </a:solidFill>
            </a:endParaRPr>
          </a:p>
        </p:txBody>
      </p:sp>
      <p:pic>
        <p:nvPicPr>
          <p:cNvPr id="10" name="Picture 9">
            <a:extLst>
              <a:ext uri="{FF2B5EF4-FFF2-40B4-BE49-F238E27FC236}">
                <a16:creationId xmlns:a16="http://schemas.microsoft.com/office/drawing/2014/main" id="{2E013E4F-5D4F-BA19-E0D7-119E250428BD}"/>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11615303" y="6010592"/>
            <a:ext cx="446139" cy="530140"/>
          </a:xfrm>
          <a:prstGeom prst="rect">
            <a:avLst/>
          </a:prstGeom>
        </p:spPr>
      </p:pic>
      <p:sp>
        <p:nvSpPr>
          <p:cNvPr id="2" name="Title Placeholder 1">
            <a:extLst>
              <a:ext uri="{FF2B5EF4-FFF2-40B4-BE49-F238E27FC236}">
                <a16:creationId xmlns:a16="http://schemas.microsoft.com/office/drawing/2014/main" id="{947D5398-7070-473B-A412-A9AEA384C93D}"/>
              </a:ext>
            </a:extLst>
          </p:cNvPr>
          <p:cNvSpPr>
            <a:spLocks noGrp="1"/>
          </p:cNvSpPr>
          <p:nvPr>
            <p:ph type="title"/>
          </p:nvPr>
        </p:nvSpPr>
        <p:spPr>
          <a:xfrm>
            <a:off x="684213" y="685800"/>
            <a:ext cx="10140949" cy="652463"/>
          </a:xfrm>
          <a:prstGeom prst="rect">
            <a:avLst/>
          </a:prstGeom>
        </p:spPr>
        <p:txBody>
          <a:bodyPr vert="horz" lIns="0" tIns="0" rIns="0" bIns="0" rtlCol="0" anchor="t"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D47719C-7D6E-4EC3-9B77-5FE8197F9D7B}"/>
              </a:ext>
            </a:extLst>
          </p:cNvPr>
          <p:cNvSpPr>
            <a:spLocks noGrp="1"/>
          </p:cNvSpPr>
          <p:nvPr>
            <p:ph type="body" idx="1"/>
          </p:nvPr>
        </p:nvSpPr>
        <p:spPr>
          <a:xfrm>
            <a:off x="684212" y="1338263"/>
            <a:ext cx="10140950" cy="4467225"/>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771E4EEA-1D06-4A33-84C5-C0AB423854A0}"/>
              </a:ext>
            </a:extLst>
          </p:cNvPr>
          <p:cNvSpPr>
            <a:spLocks noGrp="1"/>
          </p:cNvSpPr>
          <p:nvPr>
            <p:ph type="dt" sz="half" idx="2"/>
          </p:nvPr>
        </p:nvSpPr>
        <p:spPr>
          <a:xfrm>
            <a:off x="8081962" y="6492875"/>
            <a:ext cx="2743200" cy="189721"/>
          </a:xfrm>
          <a:prstGeom prst="rect">
            <a:avLst/>
          </a:prstGeom>
        </p:spPr>
        <p:txBody>
          <a:bodyPr vert="horz" lIns="0" tIns="0" rIns="0" bIns="0" rtlCol="0" anchor="t" anchorCtr="0">
            <a:noAutofit/>
          </a:bodyPr>
          <a:lstStyle>
            <a:lvl1pPr algn="r">
              <a:lnSpc>
                <a:spcPct val="90000"/>
              </a:lnSpc>
              <a:spcBef>
                <a:spcPts val="0"/>
              </a:spcBef>
              <a:defRPr sz="1200" spc="-10" baseline="0">
                <a:solidFill>
                  <a:srgbClr val="293239"/>
                </a:solidFill>
              </a:defRPr>
            </a:lvl1pPr>
          </a:lstStyle>
          <a:p>
            <a:fld id="{ABF5DACA-A2E3-472B-A9C5-5652DD82F449}" type="datetime1">
              <a:rPr lang="en-GB" smtClean="0"/>
              <a:pPr/>
              <a:t>28/02/2024</a:t>
            </a:fld>
            <a:endParaRPr lang="en-GB" dirty="0"/>
          </a:p>
        </p:txBody>
      </p:sp>
      <p:sp>
        <p:nvSpPr>
          <p:cNvPr id="5" name="Footer Placeholder 4">
            <a:extLst>
              <a:ext uri="{FF2B5EF4-FFF2-40B4-BE49-F238E27FC236}">
                <a16:creationId xmlns:a16="http://schemas.microsoft.com/office/drawing/2014/main" id="{00AF207B-B60F-4C7F-AA4F-411C5E312FDF}"/>
              </a:ext>
            </a:extLst>
          </p:cNvPr>
          <p:cNvSpPr>
            <a:spLocks noGrp="1"/>
          </p:cNvSpPr>
          <p:nvPr>
            <p:ph type="ftr" sz="quarter" idx="3"/>
          </p:nvPr>
        </p:nvSpPr>
        <p:spPr>
          <a:xfrm>
            <a:off x="684213" y="6492875"/>
            <a:ext cx="4114800" cy="189721"/>
          </a:xfrm>
          <a:prstGeom prst="rect">
            <a:avLst/>
          </a:prstGeom>
        </p:spPr>
        <p:txBody>
          <a:bodyPr vert="horz" lIns="0" tIns="0" rIns="0" bIns="0" rtlCol="0" anchor="t" anchorCtr="0">
            <a:noAutofit/>
          </a:bodyPr>
          <a:lstStyle>
            <a:lvl1pPr algn="l">
              <a:lnSpc>
                <a:spcPct val="90000"/>
              </a:lnSpc>
              <a:spcBef>
                <a:spcPts val="0"/>
              </a:spcBef>
              <a:defRPr sz="1200" spc="-10" baseline="0">
                <a:solidFill>
                  <a:srgbClr val="293239"/>
                </a:solidFill>
              </a:defRPr>
            </a:lvl1pPr>
          </a:lstStyle>
          <a:p>
            <a:endParaRPr lang="en-GB" dirty="0"/>
          </a:p>
        </p:txBody>
      </p:sp>
      <p:sp>
        <p:nvSpPr>
          <p:cNvPr id="6" name="Slide Number Placeholder 5">
            <a:extLst>
              <a:ext uri="{FF2B5EF4-FFF2-40B4-BE49-F238E27FC236}">
                <a16:creationId xmlns:a16="http://schemas.microsoft.com/office/drawing/2014/main" id="{B3B18286-AFC3-45C1-9396-A22798BC906A}"/>
              </a:ext>
            </a:extLst>
          </p:cNvPr>
          <p:cNvSpPr>
            <a:spLocks noGrp="1"/>
          </p:cNvSpPr>
          <p:nvPr>
            <p:ph type="sldNum" sz="quarter" idx="4"/>
          </p:nvPr>
        </p:nvSpPr>
        <p:spPr>
          <a:xfrm>
            <a:off x="11721182" y="266400"/>
            <a:ext cx="257637" cy="365125"/>
          </a:xfrm>
          <a:prstGeom prst="rect">
            <a:avLst/>
          </a:prstGeom>
        </p:spPr>
        <p:txBody>
          <a:bodyPr vert="horz" lIns="0" tIns="0" rIns="0" bIns="0" rtlCol="0" anchor="t" anchorCtr="0">
            <a:noAutofit/>
          </a:bodyPr>
          <a:lstStyle>
            <a:lvl1pPr algn="ctr">
              <a:lnSpc>
                <a:spcPct val="90000"/>
              </a:lnSpc>
              <a:spcBef>
                <a:spcPts val="0"/>
              </a:spcBef>
              <a:defRPr sz="1000">
                <a:solidFill>
                  <a:srgbClr val="293239"/>
                </a:solidFill>
              </a:defRPr>
            </a:lvl1pPr>
          </a:lstStyle>
          <a:p>
            <a:fld id="{5B4A74C5-79B0-4340-9A8D-1CCBE3E8C644}" type="slidenum">
              <a:rPr lang="en-GB" smtClean="0"/>
              <a:pPr/>
              <a:t>‹#›</a:t>
            </a:fld>
            <a:endParaRPr lang="en-GB" dirty="0"/>
          </a:p>
        </p:txBody>
      </p:sp>
    </p:spTree>
    <p:extLst>
      <p:ext uri="{BB962C8B-B14F-4D97-AF65-F5344CB8AC3E}">
        <p14:creationId xmlns:p14="http://schemas.microsoft.com/office/powerpoint/2010/main" val="113259469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69" r:id="rId3"/>
    <p:sldLayoutId id="2147483684" r:id="rId4"/>
    <p:sldLayoutId id="2147483685" r:id="rId5"/>
    <p:sldLayoutId id="2147483650" r:id="rId6"/>
    <p:sldLayoutId id="2147483658" r:id="rId7"/>
    <p:sldLayoutId id="2147483659" r:id="rId8"/>
    <p:sldLayoutId id="2147483652" r:id="rId9"/>
    <p:sldLayoutId id="2147483660" r:id="rId10"/>
    <p:sldLayoutId id="2147483661" r:id="rId11"/>
    <p:sldLayoutId id="2147483651" r:id="rId12"/>
    <p:sldLayoutId id="2147483657" r:id="rId13"/>
    <p:sldLayoutId id="2147483681" r:id="rId14"/>
    <p:sldLayoutId id="2147483682" r:id="rId15"/>
    <p:sldLayoutId id="2147483673" r:id="rId16"/>
    <p:sldLayoutId id="2147483662" r:id="rId17"/>
    <p:sldLayoutId id="2147483663" r:id="rId18"/>
    <p:sldLayoutId id="2147483674" r:id="rId19"/>
    <p:sldLayoutId id="2147483664" r:id="rId20"/>
    <p:sldLayoutId id="2147483675" r:id="rId21"/>
    <p:sldLayoutId id="2147483665" r:id="rId22"/>
    <p:sldLayoutId id="2147483680" r:id="rId23"/>
    <p:sldLayoutId id="2147483677" r:id="rId24"/>
    <p:sldLayoutId id="2147483666" r:id="rId25"/>
    <p:sldLayoutId id="2147483676" r:id="rId26"/>
    <p:sldLayoutId id="2147483667" r:id="rId27"/>
    <p:sldLayoutId id="2147483668" r:id="rId28"/>
    <p:sldLayoutId id="2147483670" r:id="rId29"/>
    <p:sldLayoutId id="2147483672" r:id="rId30"/>
    <p:sldLayoutId id="2147483671" r:id="rId31"/>
    <p:sldLayoutId id="2147483654" r:id="rId32"/>
    <p:sldLayoutId id="2147483678" r:id="rId33"/>
    <p:sldLayoutId id="2147483655" r:id="rId34"/>
    <p:sldLayoutId id="2147483686" r:id="rId35"/>
  </p:sldLayoutIdLst>
  <p:transition>
    <p:fade/>
  </p:transition>
  <p:hf hdr="0" ftr="0" dt="0"/>
  <p:txStyles>
    <p:titleStyle>
      <a:lvl1pPr algn="l" defTabSz="914400" rtl="0" eaLnBrk="1" latinLnBrk="0" hangingPunct="1">
        <a:lnSpc>
          <a:spcPct val="85000"/>
        </a:lnSpc>
        <a:spcBef>
          <a:spcPts val="0"/>
        </a:spcBef>
        <a:buNone/>
        <a:defRPr sz="3000" b="1" kern="1200" spc="-3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1" userDrawn="1">
          <p15:clr>
            <a:srgbClr val="F26B43"/>
          </p15:clr>
        </p15:guide>
        <p15:guide id="4" pos="6819" userDrawn="1">
          <p15:clr>
            <a:srgbClr val="F26B43"/>
          </p15:clr>
        </p15:guide>
        <p15:guide id="5" orient="horz" pos="432" userDrawn="1">
          <p15:clr>
            <a:srgbClr val="F26B43"/>
          </p15:clr>
        </p15:guide>
        <p15:guide id="6" orient="horz" pos="3657" userDrawn="1">
          <p15:clr>
            <a:srgbClr val="F26B43"/>
          </p15:clr>
        </p15:guide>
        <p15:guide id="7" orient="horz" pos="843" userDrawn="1">
          <p15:clr>
            <a:srgbClr val="F26B43"/>
          </p15:clr>
        </p15:guide>
        <p15:guide id="10" orient="horz" pos="1059" userDrawn="1">
          <p15:clr>
            <a:srgbClr val="F26B43"/>
          </p15:clr>
        </p15:guide>
        <p15:guide id="11" pos="72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6.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fpma.org/resources/our-ethos-in-action-decision-making-framework-toolkit/" TargetMode="Externa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ifpma.org/publications/ifpma-artificial-intelligence-principles/" TargetMode="External"/><Relationship Id="rId2" Type="http://schemas.openxmlformats.org/officeDocument/2006/relationships/hyperlink" Target="https://www.ifpma.org/resources/our-ethos-in-action-decision-making-framework-toolkit/" TargetMode="External"/><Relationship Id="rId1" Type="http://schemas.openxmlformats.org/officeDocument/2006/relationships/slideLayout" Target="../slideLayouts/slideLayout22.xml"/><Relationship Id="rId4" Type="http://schemas.openxmlformats.org/officeDocument/2006/relationships/hyperlink" Target="https://www.forbes.com/sites/forbesbusinesscouncil/2021/03/18/how-the-pharmaceutical-industry-can-secure-networks-to-avoid-cyberattacks/?sh=2d4fa21c1eb3"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futurium.ec.europa.eu/en/european-ai-alliance/document/eu-ai-acts-risk-based-approach-high-risk-systems-and-what-they-mean-users" TargetMode="Externa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s://umdearborn.edu/news/ais-mysterious-black-box-problem-explained" TargetMode="External"/><Relationship Id="rId2" Type="http://schemas.openxmlformats.org/officeDocument/2006/relationships/hyperlink" Target="https://futurium.ec.europa.eu/en/european-ai-alliance/document/eu-ai-acts-risk-based-approach-high-risk-systems-and-what-they-mean-users" TargetMode="Externa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s://www.ifpma.org/publications/ifpma-artificial-intelligence-principles/" TargetMode="External"/><Relationship Id="rId2" Type="http://schemas.openxmlformats.org/officeDocument/2006/relationships/hyperlink" Target="https://www.ifpma.org/publications/ifpma-data-ethics-principles/" TargetMode="External"/><Relationship Id="rId1" Type="http://schemas.openxmlformats.org/officeDocument/2006/relationships/slideLayout" Target="../slideLayouts/slideLayout22.xml"/><Relationship Id="rId5" Type="http://schemas.openxmlformats.org/officeDocument/2006/relationships/image" Target="../media/image13.emf"/><Relationship Id="rId4" Type="http://schemas.openxmlformats.org/officeDocument/2006/relationships/hyperlink" Target="https://www.ifpma.org/resources/ifpma-code-of-practice-2019-our-etho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7C3384-EB6A-41E1-9FDE-6773D39CAE0C}"/>
              </a:ext>
            </a:extLst>
          </p:cNvPr>
          <p:cNvSpPr>
            <a:spLocks noGrp="1"/>
          </p:cNvSpPr>
          <p:nvPr>
            <p:ph type="ctrTitle"/>
          </p:nvPr>
        </p:nvSpPr>
        <p:spPr>
          <a:xfrm>
            <a:off x="684213" y="2239200"/>
            <a:ext cx="5411787" cy="583600"/>
          </a:xfrm>
        </p:spPr>
        <p:txBody>
          <a:bodyPr/>
          <a:lstStyle/>
          <a:p>
            <a:r>
              <a:rPr lang="en-GB" dirty="0"/>
              <a:t>Business leader meeting slides</a:t>
            </a:r>
            <a:endParaRPr lang="en-GB" sz="2800" dirty="0">
              <a:solidFill>
                <a:srgbClr val="2EBFD2"/>
              </a:solidFill>
            </a:endParaRPr>
          </a:p>
        </p:txBody>
      </p:sp>
      <p:sp>
        <p:nvSpPr>
          <p:cNvPr id="5" name="Subtitle 4">
            <a:extLst>
              <a:ext uri="{FF2B5EF4-FFF2-40B4-BE49-F238E27FC236}">
                <a16:creationId xmlns:a16="http://schemas.microsoft.com/office/drawing/2014/main" id="{FC085B8E-C007-4FC7-A48E-8B2C491C7A06}"/>
              </a:ext>
            </a:extLst>
          </p:cNvPr>
          <p:cNvSpPr>
            <a:spLocks noGrp="1"/>
          </p:cNvSpPr>
          <p:nvPr>
            <p:ph type="subTitle" idx="1"/>
          </p:nvPr>
        </p:nvSpPr>
        <p:spPr/>
        <p:txBody>
          <a:bodyPr/>
          <a:lstStyle/>
          <a:p>
            <a:pPr lvl="1"/>
            <a:r>
              <a:rPr lang="en-GB" dirty="0"/>
              <a:t>LAST UPDATED: </a:t>
            </a:r>
            <a:r>
              <a:rPr lang="en-GB" b="0" dirty="0"/>
              <a:t>FEBRUARY 2024</a:t>
            </a:r>
          </a:p>
        </p:txBody>
      </p:sp>
      <p:pic>
        <p:nvPicPr>
          <p:cNvPr id="12" name="Picture Placeholder 11" descr="A group of people looking at a computer&#10;&#10;Description automatically generated">
            <a:extLst>
              <a:ext uri="{FF2B5EF4-FFF2-40B4-BE49-F238E27FC236}">
                <a16:creationId xmlns:a16="http://schemas.microsoft.com/office/drawing/2014/main" id="{2CB51037-C536-9657-4961-F50CDE20D462}"/>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610" r="1082"/>
          <a:stretch/>
        </p:blipFill>
        <p:spPr>
          <a:xfrm>
            <a:off x="6294037" y="0"/>
            <a:ext cx="5897963" cy="6441600"/>
          </a:xfrm>
        </p:spPr>
      </p:pic>
      <p:sp>
        <p:nvSpPr>
          <p:cNvPr id="6" name="Title 3">
            <a:extLst>
              <a:ext uri="{FF2B5EF4-FFF2-40B4-BE49-F238E27FC236}">
                <a16:creationId xmlns:a16="http://schemas.microsoft.com/office/drawing/2014/main" id="{52448D59-2326-ADE1-2863-F5D788BBAA29}"/>
              </a:ext>
            </a:extLst>
          </p:cNvPr>
          <p:cNvSpPr txBox="1">
            <a:spLocks/>
          </p:cNvSpPr>
          <p:nvPr/>
        </p:nvSpPr>
        <p:spPr>
          <a:xfrm>
            <a:off x="684213" y="3570547"/>
            <a:ext cx="5411787" cy="486496"/>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4200" b="1" kern="1200" spc="-40" baseline="0">
                <a:solidFill>
                  <a:schemeClr val="tx2"/>
                </a:solidFill>
                <a:latin typeface="+mj-lt"/>
                <a:ea typeface="+mj-ea"/>
                <a:cs typeface="+mj-cs"/>
              </a:defRPr>
            </a:lvl1pPr>
          </a:lstStyle>
          <a:p>
            <a:r>
              <a:rPr lang="en-GB" sz="2800" dirty="0">
                <a:solidFill>
                  <a:srgbClr val="2EBFD2"/>
                </a:solidFill>
              </a:rPr>
              <a:t>Introducing the Decision-Making Framework to your team</a:t>
            </a:r>
          </a:p>
        </p:txBody>
      </p:sp>
    </p:spTree>
    <p:extLst>
      <p:ext uri="{BB962C8B-B14F-4D97-AF65-F5344CB8AC3E}">
        <p14:creationId xmlns:p14="http://schemas.microsoft.com/office/powerpoint/2010/main" val="26230001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AA7C76-CF8A-854F-3343-491AD832F66A}"/>
              </a:ext>
            </a:extLst>
          </p:cNvPr>
          <p:cNvSpPr/>
          <p:nvPr/>
        </p:nvSpPr>
        <p:spPr>
          <a:xfrm>
            <a:off x="684212" y="2005862"/>
            <a:ext cx="3925495" cy="324486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pc="-20" baseline="0" dirty="0">
              <a:solidFill>
                <a:schemeClr val="bg1"/>
              </a:solidFill>
            </a:endParaRPr>
          </a:p>
        </p:txBody>
      </p:sp>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Putting decision-making to work</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10</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4"/>
            <a:ext cx="4824000" cy="306918"/>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b="0" dirty="0"/>
              <a:t>Case study exercise</a:t>
            </a:r>
          </a:p>
        </p:txBody>
      </p:sp>
      <p:sp>
        <p:nvSpPr>
          <p:cNvPr id="10" name="Content Placeholder 2">
            <a:extLst>
              <a:ext uri="{FF2B5EF4-FFF2-40B4-BE49-F238E27FC236}">
                <a16:creationId xmlns:a16="http://schemas.microsoft.com/office/drawing/2014/main" id="{439EEEFA-5DF9-553C-F163-1C9C43D9862F}"/>
              </a:ext>
            </a:extLst>
          </p:cNvPr>
          <p:cNvSpPr txBox="1">
            <a:spLocks/>
          </p:cNvSpPr>
          <p:nvPr/>
        </p:nvSpPr>
        <p:spPr>
          <a:xfrm>
            <a:off x="952876" y="2306791"/>
            <a:ext cx="3496576" cy="161205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purpose of the case studies is to use IFPMA Decision-Making Framework to identify and discuss complex, innovative, </a:t>
            </a:r>
            <a:br>
              <a:rPr lang="en-GB" dirty="0"/>
            </a:br>
            <a:r>
              <a:rPr lang="en-GB" dirty="0"/>
              <a:t>or “grey areas” and develop proposals that balance competing needs and obligations and ensure our decisions are consistent </a:t>
            </a:r>
            <a:br>
              <a:rPr lang="en-GB" dirty="0"/>
            </a:br>
            <a:r>
              <a:rPr lang="en-GB" dirty="0"/>
              <a:t>with the IFPMA Ethos.</a:t>
            </a:r>
          </a:p>
        </p:txBody>
      </p:sp>
      <p:sp>
        <p:nvSpPr>
          <p:cNvPr id="7" name="Text Placeholder 6">
            <a:extLst>
              <a:ext uri="{FF2B5EF4-FFF2-40B4-BE49-F238E27FC236}">
                <a16:creationId xmlns:a16="http://schemas.microsoft.com/office/drawing/2014/main" id="{6DBA2106-9037-8449-0D50-FAB93D8ED0E6}"/>
              </a:ext>
            </a:extLst>
          </p:cNvPr>
          <p:cNvSpPr>
            <a:spLocks noGrp="1"/>
          </p:cNvSpPr>
          <p:nvPr>
            <p:ph type="body" sz="quarter" idx="14"/>
          </p:nvPr>
        </p:nvSpPr>
        <p:spPr>
          <a:xfrm>
            <a:off x="4873658" y="2005862"/>
            <a:ext cx="5951504" cy="1423138"/>
          </a:xfrm>
        </p:spPr>
        <p:txBody>
          <a:bodyPr/>
          <a:lstStyle/>
          <a:p>
            <a:pPr>
              <a:spcAft>
                <a:spcPts val="600"/>
              </a:spcAft>
            </a:pPr>
            <a:r>
              <a:rPr lang="en-GB" sz="1400" b="1" dirty="0">
                <a:solidFill>
                  <a:schemeClr val="tx2"/>
                </a:solidFill>
              </a:rPr>
              <a:t>How to use the case studies? </a:t>
            </a:r>
          </a:p>
          <a:p>
            <a:r>
              <a:rPr lang="en-GB" sz="1400" dirty="0"/>
              <a:t>The case studies are intended to facilitate cross-functional discussion. You do not need to solve the case. Use the Decision-Making Framework to discuss the impact of the different scenarios.</a:t>
            </a:r>
          </a:p>
          <a:p>
            <a:endParaRPr lang="en-GB" sz="1400" dirty="0"/>
          </a:p>
        </p:txBody>
      </p:sp>
      <p:sp>
        <p:nvSpPr>
          <p:cNvPr id="8" name="Text Placeholder 7">
            <a:extLst>
              <a:ext uri="{FF2B5EF4-FFF2-40B4-BE49-F238E27FC236}">
                <a16:creationId xmlns:a16="http://schemas.microsoft.com/office/drawing/2014/main" id="{9C680879-2D81-163D-BE93-ADF061DB7FFA}"/>
              </a:ext>
            </a:extLst>
          </p:cNvPr>
          <p:cNvSpPr>
            <a:spLocks noGrp="1"/>
          </p:cNvSpPr>
          <p:nvPr>
            <p:ph type="body" sz="quarter" idx="15"/>
          </p:nvPr>
        </p:nvSpPr>
        <p:spPr>
          <a:xfrm>
            <a:off x="4873658" y="3659672"/>
            <a:ext cx="5951504" cy="1591058"/>
          </a:xfrm>
        </p:spPr>
        <p:txBody>
          <a:bodyPr/>
          <a:lstStyle/>
          <a:p>
            <a:pPr>
              <a:spcAft>
                <a:spcPts val="600"/>
              </a:spcAft>
            </a:pPr>
            <a:r>
              <a:rPr lang="en-GB" sz="1400" b="1" dirty="0">
                <a:solidFill>
                  <a:schemeClr val="tx2"/>
                </a:solidFill>
              </a:rPr>
              <a:t>Adaptation and localization </a:t>
            </a:r>
          </a:p>
          <a:p>
            <a:r>
              <a:rPr lang="en-GB" sz="1400" dirty="0"/>
              <a:t>The case studies provided are general fictious examples for the purpose of discussion only. Local adaptation of the facts of each case study scenario might be needed to suit local market conditions and to ensure adherence to local laws, regulations, and industry codes.</a:t>
            </a:r>
          </a:p>
          <a:p>
            <a:endParaRPr lang="en-GB" sz="1400" dirty="0"/>
          </a:p>
        </p:txBody>
      </p:sp>
      <p:sp>
        <p:nvSpPr>
          <p:cNvPr id="13" name="Oval 12">
            <a:extLst>
              <a:ext uri="{FF2B5EF4-FFF2-40B4-BE49-F238E27FC236}">
                <a16:creationId xmlns:a16="http://schemas.microsoft.com/office/drawing/2014/main" id="{3D8AE6A4-4181-DC8A-EC13-D30BE0E170F2}"/>
              </a:ext>
            </a:extLst>
          </p:cNvPr>
          <p:cNvSpPr/>
          <p:nvPr/>
        </p:nvSpPr>
        <p:spPr>
          <a:xfrm>
            <a:off x="971981" y="4212591"/>
            <a:ext cx="382099" cy="382099"/>
          </a:xfrm>
          <a:prstGeom prst="ellipse">
            <a:avLst/>
          </a:prstGeom>
          <a:noFill/>
          <a:ln w="19050">
            <a:solidFill>
              <a:srgbClr val="2E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Rollerscript Smooth" panose="03050600040307000000" pitchFamily="66" charset="77"/>
              <a:ea typeface="Rollerscript Smooth" panose="03050600040307000000" pitchFamily="66" charset="77"/>
            </a:endParaRPr>
          </a:p>
        </p:txBody>
      </p:sp>
      <p:sp>
        <p:nvSpPr>
          <p:cNvPr id="15" name="TextBox 14">
            <a:extLst>
              <a:ext uri="{FF2B5EF4-FFF2-40B4-BE49-F238E27FC236}">
                <a16:creationId xmlns:a16="http://schemas.microsoft.com/office/drawing/2014/main" id="{BF0807B3-E030-D316-A5F1-83F7CB2DC591}"/>
              </a:ext>
            </a:extLst>
          </p:cNvPr>
          <p:cNvSpPr txBox="1"/>
          <p:nvPr/>
        </p:nvSpPr>
        <p:spPr>
          <a:xfrm>
            <a:off x="684212" y="6172200"/>
            <a:ext cx="10198521" cy="307777"/>
          </a:xfrm>
          <a:prstGeom prst="rect">
            <a:avLst/>
          </a:prstGeom>
          <a:noFill/>
        </p:spPr>
        <p:txBody>
          <a:bodyPr wrap="square" lIns="0" tIns="0" rIns="0" bIns="0" rtlCol="0">
            <a:spAutoFit/>
          </a:bodyPr>
          <a:lstStyle/>
          <a:p>
            <a:pPr lvl="0">
              <a:defRPr/>
            </a:pPr>
            <a:r>
              <a:rPr lang="da-DK" sz="1000" b="1" dirty="0" err="1">
                <a:solidFill>
                  <a:srgbClr val="BBC3C9"/>
                </a:solidFill>
                <a:cs typeface="Calibri" panose="020F0502020204030204" pitchFamily="34" charset="0"/>
              </a:rPr>
              <a:t>Disclaimer</a:t>
            </a:r>
            <a:r>
              <a:rPr lang="da-DK" sz="1000" b="1"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These</a:t>
            </a:r>
            <a:r>
              <a:rPr lang="da-DK" sz="1000" dirty="0">
                <a:solidFill>
                  <a:srgbClr val="BBC3C9"/>
                </a:solidFill>
                <a:cs typeface="Calibri" panose="020F0502020204030204" pitchFamily="34" charset="0"/>
              </a:rPr>
              <a:t> case studies </a:t>
            </a:r>
            <a:r>
              <a:rPr lang="da-DK" sz="1000" dirty="0" err="1">
                <a:solidFill>
                  <a:srgbClr val="BBC3C9"/>
                </a:solidFill>
                <a:cs typeface="Calibri" panose="020F0502020204030204" pitchFamily="34" charset="0"/>
              </a:rPr>
              <a:t>are</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purely</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fictious</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examples</a:t>
            </a:r>
            <a:r>
              <a:rPr lang="da-DK" sz="1000" dirty="0">
                <a:solidFill>
                  <a:srgbClr val="BBC3C9"/>
                </a:solidFill>
                <a:cs typeface="Calibri" panose="020F0502020204030204" pitchFamily="34" charset="0"/>
              </a:rPr>
              <a:t> for the purposes of </a:t>
            </a:r>
            <a:r>
              <a:rPr lang="da-DK" sz="1000" dirty="0" err="1">
                <a:solidFill>
                  <a:srgbClr val="BBC3C9"/>
                </a:solidFill>
                <a:cs typeface="Calibri" panose="020F0502020204030204" pitchFamily="34" charset="0"/>
              </a:rPr>
              <a:t>discussion</a:t>
            </a:r>
            <a:r>
              <a:rPr lang="da-DK" sz="1000" dirty="0">
                <a:solidFill>
                  <a:srgbClr val="BBC3C9"/>
                </a:solidFill>
                <a:cs typeface="Calibri" panose="020F0502020204030204" pitchFamily="34" charset="0"/>
              </a:rPr>
              <a:t>. IFPMA </a:t>
            </a:r>
            <a:r>
              <a:rPr lang="da-DK" sz="1000" dirty="0" err="1">
                <a:solidFill>
                  <a:srgbClr val="BBC3C9"/>
                </a:solidFill>
                <a:cs typeface="Calibri" panose="020F0502020204030204" pitchFamily="34" charset="0"/>
              </a:rPr>
              <a:t>does</a:t>
            </a:r>
            <a:r>
              <a:rPr lang="da-DK" sz="1000" dirty="0">
                <a:solidFill>
                  <a:srgbClr val="BBC3C9"/>
                </a:solidFill>
                <a:cs typeface="Calibri" panose="020F0502020204030204" pitchFamily="34" charset="0"/>
              </a:rPr>
              <a:t> not </a:t>
            </a:r>
            <a:r>
              <a:rPr lang="da-DK" sz="1000" dirty="0" err="1">
                <a:solidFill>
                  <a:srgbClr val="BBC3C9"/>
                </a:solidFill>
                <a:cs typeface="Calibri" panose="020F0502020204030204" pitchFamily="34" charset="0"/>
              </a:rPr>
              <a:t>endorse</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any</a:t>
            </a:r>
            <a:r>
              <a:rPr lang="da-DK" sz="1000" dirty="0">
                <a:solidFill>
                  <a:srgbClr val="BBC3C9"/>
                </a:solidFill>
                <a:cs typeface="Calibri" panose="020F0502020204030204" pitchFamily="34" charset="0"/>
              </a:rPr>
              <a:t> of the </a:t>
            </a:r>
            <a:r>
              <a:rPr lang="da-DK" sz="1000" dirty="0" err="1">
                <a:solidFill>
                  <a:srgbClr val="BBC3C9"/>
                </a:solidFill>
                <a:cs typeface="Calibri" panose="020F0502020204030204" pitchFamily="34" charset="0"/>
              </a:rPr>
              <a:t>views</a:t>
            </a:r>
            <a:r>
              <a:rPr lang="da-DK" sz="1000" dirty="0">
                <a:solidFill>
                  <a:srgbClr val="BBC3C9"/>
                </a:solidFill>
                <a:cs typeface="Calibri" panose="020F0502020204030204" pitchFamily="34" charset="0"/>
              </a:rPr>
              <a:t> or scenarios in </a:t>
            </a:r>
            <a:r>
              <a:rPr lang="da-DK" sz="1000" dirty="0" err="1">
                <a:solidFill>
                  <a:srgbClr val="BBC3C9"/>
                </a:solidFill>
                <a:cs typeface="Calibri" panose="020F0502020204030204" pitchFamily="34" charset="0"/>
              </a:rPr>
              <a:t>these</a:t>
            </a:r>
            <a:r>
              <a:rPr lang="da-DK" sz="1000" dirty="0">
                <a:solidFill>
                  <a:srgbClr val="BBC3C9"/>
                </a:solidFill>
                <a:cs typeface="Calibri" panose="020F0502020204030204" pitchFamily="34" charset="0"/>
              </a:rPr>
              <a:t> case studies. </a:t>
            </a:r>
          </a:p>
          <a:p>
            <a:pPr lvl="0">
              <a:defRPr/>
            </a:pPr>
            <a:r>
              <a:rPr lang="da-DK" sz="1000" dirty="0">
                <a:solidFill>
                  <a:srgbClr val="BBC3C9"/>
                </a:solidFill>
                <a:cs typeface="Calibri" panose="020F0502020204030204" pitchFamily="34" charset="0"/>
              </a:rPr>
              <a:t>All </a:t>
            </a:r>
            <a:r>
              <a:rPr lang="da-DK" sz="1000" dirty="0" err="1">
                <a:solidFill>
                  <a:srgbClr val="BBC3C9"/>
                </a:solidFill>
                <a:cs typeface="Calibri" panose="020F0502020204030204" pitchFamily="34" charset="0"/>
              </a:rPr>
              <a:t>related</a:t>
            </a:r>
            <a:r>
              <a:rPr lang="da-DK" sz="1000" dirty="0">
                <a:solidFill>
                  <a:srgbClr val="BBC3C9"/>
                </a:solidFill>
                <a:cs typeface="Calibri" panose="020F0502020204030204" pitchFamily="34" charset="0"/>
              </a:rPr>
              <a:t> compliance guidance </a:t>
            </a:r>
            <a:r>
              <a:rPr lang="da-DK" sz="1000" dirty="0" err="1">
                <a:solidFill>
                  <a:srgbClr val="BBC3C9"/>
                </a:solidFill>
                <a:cs typeface="Calibri" panose="020F0502020204030204" pitchFamily="34" charset="0"/>
              </a:rPr>
              <a:t>should</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always</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be</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subject</a:t>
            </a:r>
            <a:r>
              <a:rPr lang="da-DK" sz="1000" dirty="0">
                <a:solidFill>
                  <a:srgbClr val="BBC3C9"/>
                </a:solidFill>
                <a:cs typeface="Calibri" panose="020F0502020204030204" pitchFamily="34" charset="0"/>
              </a:rPr>
              <a:t> to </a:t>
            </a:r>
            <a:r>
              <a:rPr lang="da-DK" sz="1000" dirty="0" err="1">
                <a:solidFill>
                  <a:srgbClr val="BBC3C9"/>
                </a:solidFill>
                <a:cs typeface="Calibri" panose="020F0502020204030204" pitchFamily="34" charset="0"/>
              </a:rPr>
              <a:t>applicable</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local</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laws</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regulations</a:t>
            </a:r>
            <a:r>
              <a:rPr lang="da-DK" sz="1000" dirty="0">
                <a:solidFill>
                  <a:srgbClr val="BBC3C9"/>
                </a:solidFill>
                <a:cs typeface="Calibri" panose="020F0502020204030204" pitchFamily="34" charset="0"/>
              </a:rPr>
              <a:t>, and </a:t>
            </a:r>
            <a:r>
              <a:rPr lang="da-DK" sz="1000" dirty="0" err="1">
                <a:solidFill>
                  <a:srgbClr val="BBC3C9"/>
                </a:solidFill>
                <a:cs typeface="Calibri" panose="020F0502020204030204" pitchFamily="34" charset="0"/>
              </a:rPr>
              <a:t>industry</a:t>
            </a:r>
            <a:r>
              <a:rPr lang="da-DK" sz="1000" dirty="0">
                <a:solidFill>
                  <a:srgbClr val="BBC3C9"/>
                </a:solidFill>
                <a:cs typeface="Calibri" panose="020F0502020204030204" pitchFamily="34" charset="0"/>
              </a:rPr>
              <a:t> </a:t>
            </a:r>
            <a:r>
              <a:rPr lang="da-DK" sz="1000" dirty="0" err="1">
                <a:solidFill>
                  <a:srgbClr val="BBC3C9"/>
                </a:solidFill>
                <a:cs typeface="Calibri" panose="020F0502020204030204" pitchFamily="34" charset="0"/>
              </a:rPr>
              <a:t>codes</a:t>
            </a:r>
            <a:r>
              <a:rPr lang="da-DK" sz="1000" dirty="0">
                <a:solidFill>
                  <a:srgbClr val="BBC3C9"/>
                </a:solidFill>
                <a:cs typeface="Calibri" panose="020F0502020204030204" pitchFamily="34" charset="0"/>
              </a:rPr>
              <a:t>. </a:t>
            </a:r>
          </a:p>
        </p:txBody>
      </p:sp>
      <p:sp>
        <p:nvSpPr>
          <p:cNvPr id="16" name="Content Placeholder 2">
            <a:extLst>
              <a:ext uri="{FF2B5EF4-FFF2-40B4-BE49-F238E27FC236}">
                <a16:creationId xmlns:a16="http://schemas.microsoft.com/office/drawing/2014/main" id="{940BE71F-36A8-AD9C-00DB-90DC84680978}"/>
              </a:ext>
            </a:extLst>
          </p:cNvPr>
          <p:cNvSpPr txBox="1">
            <a:spLocks/>
          </p:cNvSpPr>
          <p:nvPr/>
        </p:nvSpPr>
        <p:spPr>
          <a:xfrm>
            <a:off x="1501615" y="4197882"/>
            <a:ext cx="2090411" cy="64243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1" dirty="0">
                <a:solidFill>
                  <a:srgbClr val="2EBFD2"/>
                </a:solidFill>
              </a:rPr>
              <a:t>Use slides 14 – 18 of the Background deck to guide the approach</a:t>
            </a:r>
          </a:p>
        </p:txBody>
      </p:sp>
      <p:pic>
        <p:nvPicPr>
          <p:cNvPr id="17" name="Graphic 16">
            <a:extLst>
              <a:ext uri="{FF2B5EF4-FFF2-40B4-BE49-F238E27FC236}">
                <a16:creationId xmlns:a16="http://schemas.microsoft.com/office/drawing/2014/main" id="{0D9CE7A3-9FA0-9B97-ADA8-2703B6BA80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137" y="4303058"/>
            <a:ext cx="37785" cy="207814"/>
          </a:xfrm>
          <a:prstGeom prst="rect">
            <a:avLst/>
          </a:prstGeom>
        </p:spPr>
      </p:pic>
    </p:spTree>
    <p:extLst>
      <p:ext uri="{BB962C8B-B14F-4D97-AF65-F5344CB8AC3E}">
        <p14:creationId xmlns:p14="http://schemas.microsoft.com/office/powerpoint/2010/main" val="2173500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Case study summaries</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11</a:t>
            </a:fld>
            <a:endParaRPr lang="en-GB"/>
          </a:p>
        </p:txBody>
      </p:sp>
      <p:pic>
        <p:nvPicPr>
          <p:cNvPr id="30" name="Picture Placeholder 29" descr="A person using a computer to check his blood pressure&#10;&#10;Description automatically generated">
            <a:extLst>
              <a:ext uri="{FF2B5EF4-FFF2-40B4-BE49-F238E27FC236}">
                <a16:creationId xmlns:a16="http://schemas.microsoft.com/office/drawing/2014/main" id="{470E7FF8-7A63-3F0F-6EF9-3F29DA4218C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197" r="7197"/>
          <a:stretch/>
        </p:blipFill>
        <p:spPr/>
      </p:pic>
      <p:sp>
        <p:nvSpPr>
          <p:cNvPr id="24" name="Text Placeholder 23">
            <a:extLst>
              <a:ext uri="{FF2B5EF4-FFF2-40B4-BE49-F238E27FC236}">
                <a16:creationId xmlns:a16="http://schemas.microsoft.com/office/drawing/2014/main" id="{B562E6E5-6407-5A90-D7CC-D611A8DA655D}"/>
              </a:ext>
            </a:extLst>
          </p:cNvPr>
          <p:cNvSpPr>
            <a:spLocks noGrp="1"/>
          </p:cNvSpPr>
          <p:nvPr>
            <p:ph type="body" sz="quarter" idx="14"/>
          </p:nvPr>
        </p:nvSpPr>
        <p:spPr>
          <a:xfrm>
            <a:off x="684214" y="3693599"/>
            <a:ext cx="2358000" cy="2478593"/>
          </a:xfrm>
        </p:spPr>
        <p:txBody>
          <a:bodyPr/>
          <a:lstStyle/>
          <a:p>
            <a:r>
              <a:rPr lang="en-US" sz="1500" b="1" dirty="0">
                <a:solidFill>
                  <a:schemeClr val="tx2"/>
                </a:solidFill>
              </a:rPr>
              <a:t>Telemedicine</a:t>
            </a:r>
          </a:p>
          <a:p>
            <a:r>
              <a:rPr lang="en-US" sz="1300" dirty="0">
                <a:solidFill>
                  <a:srgbClr val="2EBFD2"/>
                </a:solidFill>
              </a:rPr>
              <a:t>Innovative opportunities</a:t>
            </a:r>
          </a:p>
          <a:p>
            <a:endParaRPr lang="en-US" dirty="0"/>
          </a:p>
          <a:p>
            <a:r>
              <a:rPr lang="en-US" sz="1100" dirty="0"/>
              <a:t>New, innovative business models and technologies such as telemedicine can present significant opportunities as well as new dilemmas related to appropriate HCP interactions.</a:t>
            </a:r>
          </a:p>
          <a:p>
            <a:endParaRPr lang="en-US" dirty="0"/>
          </a:p>
          <a:p>
            <a:endParaRPr lang="en-US" dirty="0"/>
          </a:p>
        </p:txBody>
      </p:sp>
      <p:pic>
        <p:nvPicPr>
          <p:cNvPr id="32" name="Picture Placeholder 31" descr="A person in a white coat showing a book to a young child&#10;&#10;Description automatically generated">
            <a:extLst>
              <a:ext uri="{FF2B5EF4-FFF2-40B4-BE49-F238E27FC236}">
                <a16:creationId xmlns:a16="http://schemas.microsoft.com/office/drawing/2014/main" id="{22930B81-21FA-A553-2D86-F7A29971D19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168" r="7168"/>
          <a:stretch/>
        </p:blipFill>
        <p:spPr/>
      </p:pic>
      <p:sp>
        <p:nvSpPr>
          <p:cNvPr id="26" name="Text Placeholder 25">
            <a:extLst>
              <a:ext uri="{FF2B5EF4-FFF2-40B4-BE49-F238E27FC236}">
                <a16:creationId xmlns:a16="http://schemas.microsoft.com/office/drawing/2014/main" id="{038C4966-5092-46B0-60F5-CAFA190059E2}"/>
              </a:ext>
            </a:extLst>
          </p:cNvPr>
          <p:cNvSpPr>
            <a:spLocks noGrp="1"/>
          </p:cNvSpPr>
          <p:nvPr>
            <p:ph type="body" sz="quarter" idx="16"/>
          </p:nvPr>
        </p:nvSpPr>
        <p:spPr>
          <a:xfrm>
            <a:off x="3278530" y="3693599"/>
            <a:ext cx="2358000" cy="2478593"/>
          </a:xfrm>
        </p:spPr>
        <p:txBody>
          <a:bodyPr/>
          <a:lstStyle/>
          <a:p>
            <a:r>
              <a:rPr lang="en-US" sz="1500" b="1" dirty="0">
                <a:solidFill>
                  <a:schemeClr val="tx2"/>
                </a:solidFill>
              </a:rPr>
              <a:t>Market development</a:t>
            </a:r>
          </a:p>
          <a:p>
            <a:r>
              <a:rPr lang="en-US" sz="1300" dirty="0">
                <a:solidFill>
                  <a:srgbClr val="2EBFD2"/>
                </a:solidFill>
              </a:rPr>
              <a:t>Innovative opportunities</a:t>
            </a:r>
          </a:p>
          <a:p>
            <a:endParaRPr lang="en-US" dirty="0"/>
          </a:p>
          <a:p>
            <a:r>
              <a:rPr lang="en-US" sz="1100" dirty="0"/>
              <a:t>Entering a new therapy for a chronic disease and expanding an existing one presents a lot of new business opportunities but also gives rise to new challenges related to interactions with HCP, HCOs, and patients.</a:t>
            </a:r>
          </a:p>
          <a:p>
            <a:endParaRPr lang="en-US" dirty="0"/>
          </a:p>
          <a:p>
            <a:endParaRPr lang="en-US" dirty="0"/>
          </a:p>
        </p:txBody>
      </p:sp>
      <p:pic>
        <p:nvPicPr>
          <p:cNvPr id="34" name="Picture Placeholder 33" descr="A group of people sitting at a table&#10;&#10;Description automatically generated">
            <a:extLst>
              <a:ext uri="{FF2B5EF4-FFF2-40B4-BE49-F238E27FC236}">
                <a16:creationId xmlns:a16="http://schemas.microsoft.com/office/drawing/2014/main" id="{A4482985-16B6-3B7D-99EC-F8D0E73F10C3}"/>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7128" r="7128"/>
          <a:stretch/>
        </p:blipFill>
        <p:spPr/>
      </p:pic>
      <p:sp>
        <p:nvSpPr>
          <p:cNvPr id="28" name="Text Placeholder 27">
            <a:extLst>
              <a:ext uri="{FF2B5EF4-FFF2-40B4-BE49-F238E27FC236}">
                <a16:creationId xmlns:a16="http://schemas.microsoft.com/office/drawing/2014/main" id="{7F53BA19-505A-17B1-B1B3-767A66863BBC}"/>
              </a:ext>
            </a:extLst>
          </p:cNvPr>
          <p:cNvSpPr>
            <a:spLocks noGrp="1"/>
          </p:cNvSpPr>
          <p:nvPr>
            <p:ph type="body" sz="quarter" idx="18"/>
          </p:nvPr>
        </p:nvSpPr>
        <p:spPr>
          <a:xfrm>
            <a:off x="5872846" y="3693599"/>
            <a:ext cx="2358000" cy="2478593"/>
          </a:xfrm>
        </p:spPr>
        <p:txBody>
          <a:bodyPr/>
          <a:lstStyle/>
          <a:p>
            <a:r>
              <a:rPr lang="en-US" sz="1500" b="1" dirty="0">
                <a:solidFill>
                  <a:schemeClr val="tx2"/>
                </a:solidFill>
              </a:rPr>
              <a:t>Industry associations</a:t>
            </a:r>
          </a:p>
          <a:p>
            <a:r>
              <a:rPr lang="en-US" sz="1300" dirty="0">
                <a:solidFill>
                  <a:srgbClr val="2EBFD2"/>
                </a:solidFill>
              </a:rPr>
              <a:t>Hiring with integrity</a:t>
            </a:r>
          </a:p>
          <a:p>
            <a:endParaRPr lang="en-US" dirty="0"/>
          </a:p>
          <a:p>
            <a:r>
              <a:rPr lang="en-US" sz="1100" dirty="0"/>
              <a:t>Some association activities, such as hiring for policy-related positions, can pose significant risks that need to be mitigated, including potential conflicts of interest and reputational harm.</a:t>
            </a:r>
          </a:p>
          <a:p>
            <a:endParaRPr lang="en-US" dirty="0"/>
          </a:p>
          <a:p>
            <a:endParaRPr lang="en-US" dirty="0"/>
          </a:p>
        </p:txBody>
      </p:sp>
      <p:pic>
        <p:nvPicPr>
          <p:cNvPr id="7" name="Picture Placeholder 6" descr="A person in a lab coat working on a computer&#10;&#10;Description automatically generated">
            <a:extLst>
              <a:ext uri="{FF2B5EF4-FFF2-40B4-BE49-F238E27FC236}">
                <a16:creationId xmlns:a16="http://schemas.microsoft.com/office/drawing/2014/main" id="{6A396B86-5C69-365F-29CA-B422CA8F26BD}"/>
              </a:ext>
            </a:extLst>
          </p:cNvPr>
          <p:cNvPicPr>
            <a:picLocks noGrp="1" noChangeAspect="1"/>
          </p:cNvPicPr>
          <p:nvPr>
            <p:ph type="pic" sz="quarter" idx="19"/>
          </p:nvPr>
        </p:nvPicPr>
        <p:blipFill rotWithShape="1">
          <a:blip r:embed="rId5">
            <a:extLst>
              <a:ext uri="{28A0092B-C50C-407E-A947-70E740481C1C}">
                <a14:useLocalDpi xmlns:a14="http://schemas.microsoft.com/office/drawing/2010/main" val="0"/>
              </a:ext>
            </a:extLst>
          </a:blip>
          <a:srcRect l="-1" t="-1" r="16329" b="2356"/>
          <a:stretch/>
        </p:blipFill>
        <p:spPr>
          <a:xfrm>
            <a:off x="8467162" y="1857600"/>
            <a:ext cx="2362624" cy="1839600"/>
          </a:xfrm>
        </p:spPr>
      </p:pic>
      <p:sp>
        <p:nvSpPr>
          <p:cNvPr id="5" name="Text Placeholder 4">
            <a:extLst>
              <a:ext uri="{FF2B5EF4-FFF2-40B4-BE49-F238E27FC236}">
                <a16:creationId xmlns:a16="http://schemas.microsoft.com/office/drawing/2014/main" id="{282D2CBF-0E9A-D4B0-F7EC-5808355E1206}"/>
              </a:ext>
            </a:extLst>
          </p:cNvPr>
          <p:cNvSpPr>
            <a:spLocks noGrp="1"/>
          </p:cNvSpPr>
          <p:nvPr>
            <p:ph type="body" sz="quarter" idx="20"/>
          </p:nvPr>
        </p:nvSpPr>
        <p:spPr>
          <a:xfrm>
            <a:off x="8467163" y="3693599"/>
            <a:ext cx="2358000" cy="2478593"/>
          </a:xfrm>
        </p:spPr>
        <p:txBody>
          <a:bodyPr/>
          <a:lstStyle/>
          <a:p>
            <a:r>
              <a:rPr lang="en-US" sz="1500" b="1" dirty="0">
                <a:solidFill>
                  <a:schemeClr val="tx2"/>
                </a:solidFill>
              </a:rPr>
              <a:t>Artificial intelligence</a:t>
            </a:r>
          </a:p>
          <a:p>
            <a:r>
              <a:rPr lang="en-US" sz="1300" dirty="0">
                <a:solidFill>
                  <a:srgbClr val="2EBFD2"/>
                </a:solidFill>
              </a:rPr>
              <a:t>Innovating ethically</a:t>
            </a:r>
          </a:p>
          <a:p>
            <a:endParaRPr lang="en-US" dirty="0"/>
          </a:p>
          <a:p>
            <a:r>
              <a:rPr lang="en-US" sz="1100" dirty="0"/>
              <a:t>Entering the realm of artificial intelligence (AI) entails navigating the landscape of AI-related risks and harms. To mitigate them, it is crucial to adopt a decision-making framework that embeds ethics and integrity.</a:t>
            </a:r>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41340DD-3396-784D-0C94-841149819839}"/>
              </a:ext>
            </a:extLst>
          </p:cNvPr>
          <p:cNvCxnSpPr>
            <a:cxnSpLocks/>
          </p:cNvCxnSpPr>
          <p:nvPr/>
        </p:nvCxnSpPr>
        <p:spPr>
          <a:xfrm>
            <a:off x="684212" y="1855893"/>
            <a:ext cx="2358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8865BF8-579F-E158-91F1-9EFFD469C0EA}"/>
              </a:ext>
            </a:extLst>
          </p:cNvPr>
          <p:cNvCxnSpPr>
            <a:cxnSpLocks/>
          </p:cNvCxnSpPr>
          <p:nvPr/>
        </p:nvCxnSpPr>
        <p:spPr>
          <a:xfrm>
            <a:off x="3279153" y="1855893"/>
            <a:ext cx="2357376"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D6E8C49-A395-C68B-D86F-CBD2CBEFF5CC}"/>
              </a:ext>
            </a:extLst>
          </p:cNvPr>
          <p:cNvCxnSpPr>
            <a:cxnSpLocks/>
          </p:cNvCxnSpPr>
          <p:nvPr/>
        </p:nvCxnSpPr>
        <p:spPr>
          <a:xfrm>
            <a:off x="5874093" y="1855893"/>
            <a:ext cx="2356753"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9804D12-ECE1-C7E8-5379-E00013DBE58B}"/>
              </a:ext>
            </a:extLst>
          </p:cNvPr>
          <p:cNvSpPr/>
          <p:nvPr/>
        </p:nvSpPr>
        <p:spPr>
          <a:xfrm>
            <a:off x="684212" y="1855893"/>
            <a:ext cx="1040893" cy="25571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1</a:t>
            </a:r>
          </a:p>
        </p:txBody>
      </p:sp>
      <p:sp>
        <p:nvSpPr>
          <p:cNvPr id="40" name="Rectangle 39">
            <a:extLst>
              <a:ext uri="{FF2B5EF4-FFF2-40B4-BE49-F238E27FC236}">
                <a16:creationId xmlns:a16="http://schemas.microsoft.com/office/drawing/2014/main" id="{F6AB3437-3C0C-D215-C984-9702B3FBA1AC}"/>
              </a:ext>
            </a:extLst>
          </p:cNvPr>
          <p:cNvSpPr/>
          <p:nvPr/>
        </p:nvSpPr>
        <p:spPr>
          <a:xfrm>
            <a:off x="3278527" y="1856277"/>
            <a:ext cx="1040893" cy="25571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2</a:t>
            </a:r>
          </a:p>
        </p:txBody>
      </p:sp>
      <p:sp>
        <p:nvSpPr>
          <p:cNvPr id="41" name="Rectangle 40">
            <a:extLst>
              <a:ext uri="{FF2B5EF4-FFF2-40B4-BE49-F238E27FC236}">
                <a16:creationId xmlns:a16="http://schemas.microsoft.com/office/drawing/2014/main" id="{68AE9638-5A56-8F79-170C-4BCB8D5C4D41}"/>
              </a:ext>
            </a:extLst>
          </p:cNvPr>
          <p:cNvSpPr/>
          <p:nvPr/>
        </p:nvSpPr>
        <p:spPr>
          <a:xfrm>
            <a:off x="5872842" y="1850585"/>
            <a:ext cx="1040893" cy="25571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3</a:t>
            </a:r>
          </a:p>
        </p:txBody>
      </p:sp>
      <p:cxnSp>
        <p:nvCxnSpPr>
          <p:cNvPr id="9" name="Straight Connector 8">
            <a:extLst>
              <a:ext uri="{FF2B5EF4-FFF2-40B4-BE49-F238E27FC236}">
                <a16:creationId xmlns:a16="http://schemas.microsoft.com/office/drawing/2014/main" id="{AAE07540-1CAB-563A-86E2-E8509E1046E1}"/>
              </a:ext>
            </a:extLst>
          </p:cNvPr>
          <p:cNvCxnSpPr>
            <a:cxnSpLocks/>
          </p:cNvCxnSpPr>
          <p:nvPr/>
        </p:nvCxnSpPr>
        <p:spPr>
          <a:xfrm>
            <a:off x="8468408" y="1855892"/>
            <a:ext cx="2356753"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3C23502-1C2D-867D-D7FF-5FFDA687F812}"/>
              </a:ext>
            </a:extLst>
          </p:cNvPr>
          <p:cNvSpPr/>
          <p:nvPr/>
        </p:nvSpPr>
        <p:spPr>
          <a:xfrm>
            <a:off x="8467157" y="1850584"/>
            <a:ext cx="1040893" cy="255710"/>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4</a:t>
            </a:r>
          </a:p>
        </p:txBody>
      </p:sp>
    </p:spTree>
    <p:extLst>
      <p:ext uri="{BB962C8B-B14F-4D97-AF65-F5344CB8AC3E}">
        <p14:creationId xmlns:p14="http://schemas.microsoft.com/office/powerpoint/2010/main" val="12926238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6010DA-492A-C88B-DF9D-CC9559515683}"/>
              </a:ext>
            </a:extLst>
          </p:cNvPr>
          <p:cNvSpPr>
            <a:spLocks noGrp="1"/>
          </p:cNvSpPr>
          <p:nvPr>
            <p:ph type="title"/>
          </p:nvPr>
        </p:nvSpPr>
        <p:spPr/>
        <p:txBody>
          <a:bodyPr/>
          <a:lstStyle/>
          <a:p>
            <a:r>
              <a:rPr lang="en-US" dirty="0"/>
              <a:t>Telemedicine</a:t>
            </a:r>
            <a:br>
              <a:rPr lang="en-US" dirty="0"/>
            </a:br>
            <a:r>
              <a:rPr lang="en-US" sz="3600" b="0" dirty="0">
                <a:solidFill>
                  <a:srgbClr val="2EBFD2"/>
                </a:solidFill>
              </a:rPr>
              <a:t>Innovative opportunities</a:t>
            </a:r>
          </a:p>
        </p:txBody>
      </p:sp>
      <p:sp>
        <p:nvSpPr>
          <p:cNvPr id="4" name="Slide Number Placeholder 3">
            <a:extLst>
              <a:ext uri="{FF2B5EF4-FFF2-40B4-BE49-F238E27FC236}">
                <a16:creationId xmlns:a16="http://schemas.microsoft.com/office/drawing/2014/main" id="{477B485F-EF1D-6790-A495-0A460CBDB852}"/>
              </a:ext>
            </a:extLst>
          </p:cNvPr>
          <p:cNvSpPr>
            <a:spLocks noGrp="1"/>
          </p:cNvSpPr>
          <p:nvPr>
            <p:ph type="sldNum" sz="quarter" idx="12"/>
          </p:nvPr>
        </p:nvSpPr>
        <p:spPr/>
        <p:txBody>
          <a:bodyPr/>
          <a:lstStyle/>
          <a:p>
            <a:fld id="{5B4A74C5-79B0-4340-9A8D-1CCBE3E8C644}" type="slidenum">
              <a:rPr lang="en-GB" smtClean="0"/>
              <a:t>12</a:t>
            </a:fld>
            <a:endParaRPr lang="en-GB"/>
          </a:p>
        </p:txBody>
      </p:sp>
      <p:sp>
        <p:nvSpPr>
          <p:cNvPr id="6" name="Subtitle 5">
            <a:extLst>
              <a:ext uri="{FF2B5EF4-FFF2-40B4-BE49-F238E27FC236}">
                <a16:creationId xmlns:a16="http://schemas.microsoft.com/office/drawing/2014/main" id="{58399E89-236B-9077-3223-9F0CFE1D86A3}"/>
              </a:ext>
            </a:extLst>
          </p:cNvPr>
          <p:cNvSpPr>
            <a:spLocks noGrp="1"/>
          </p:cNvSpPr>
          <p:nvPr>
            <p:ph type="subTitle" idx="1"/>
          </p:nvPr>
        </p:nvSpPr>
        <p:spPr/>
        <p:txBody>
          <a:bodyPr/>
          <a:lstStyle/>
          <a:p>
            <a:r>
              <a:rPr lang="en-US" dirty="0"/>
              <a:t>Case study 1</a:t>
            </a:r>
          </a:p>
        </p:txBody>
      </p:sp>
      <p:pic>
        <p:nvPicPr>
          <p:cNvPr id="9" name="Picture Placeholder 8" descr="A person using a computer to check his blood pressure&#10;&#10;Description automatically generated">
            <a:extLst>
              <a:ext uri="{FF2B5EF4-FFF2-40B4-BE49-F238E27FC236}">
                <a16:creationId xmlns:a16="http://schemas.microsoft.com/office/drawing/2014/main" id="{25A643FD-0038-E74E-F50C-FE250DC0064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2084" r="22084"/>
          <a:stretch/>
        </p:blipFill>
        <p:spPr/>
      </p:pic>
    </p:spTree>
    <p:extLst>
      <p:ext uri="{BB962C8B-B14F-4D97-AF65-F5344CB8AC3E}">
        <p14:creationId xmlns:p14="http://schemas.microsoft.com/office/powerpoint/2010/main" val="369211800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1. Background</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13</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1" y="1338263"/>
            <a:ext cx="7177743"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t>To pursue growth opportunities outside of the traditional pharmaceuticals space, </a:t>
            </a:r>
            <a:r>
              <a:rPr lang="en-GB" b="1" dirty="0"/>
              <a:t>your company is looking into a potential role in telemedicine</a:t>
            </a:r>
            <a:r>
              <a:rPr lang="en-GB" dirty="0"/>
              <a:t>. Telemedicine is a rapidly growing opportunity driven by changes in technology and patient and provider preferences.</a:t>
            </a:r>
          </a:p>
          <a:p>
            <a:pPr>
              <a:spcAft>
                <a:spcPts val="1200"/>
              </a:spcAft>
            </a:pPr>
            <a:r>
              <a:rPr lang="en-GB" dirty="0"/>
              <a:t>In assessing this opportunity, your team is </a:t>
            </a:r>
            <a:r>
              <a:rPr lang="en-GB" b="1" dirty="0"/>
              <a:t>investigating potential business model options</a:t>
            </a:r>
            <a:r>
              <a:rPr lang="en-GB" dirty="0"/>
              <a:t>. One option currently being discussed involves the following:</a:t>
            </a:r>
          </a:p>
          <a:p>
            <a:endParaRPr lang="en-GB" dirty="0"/>
          </a:p>
        </p:txBody>
      </p:sp>
      <p:sp>
        <p:nvSpPr>
          <p:cNvPr id="7" name="Text Placeholder 6">
            <a:extLst>
              <a:ext uri="{FF2B5EF4-FFF2-40B4-BE49-F238E27FC236}">
                <a16:creationId xmlns:a16="http://schemas.microsoft.com/office/drawing/2014/main" id="{6DBA2106-9037-8449-0D50-FAB93D8ED0E6}"/>
              </a:ext>
            </a:extLst>
          </p:cNvPr>
          <p:cNvSpPr>
            <a:spLocks noGrp="1"/>
          </p:cNvSpPr>
          <p:nvPr>
            <p:ph type="body" sz="quarter" idx="14"/>
          </p:nvPr>
        </p:nvSpPr>
        <p:spPr>
          <a:xfrm>
            <a:off x="684212" y="2887933"/>
            <a:ext cx="10140950" cy="882789"/>
          </a:xfrm>
        </p:spPr>
        <p:txBody>
          <a:bodyPr/>
          <a:lstStyle/>
          <a:p>
            <a:r>
              <a:rPr lang="en-GB" sz="1400" b="1" dirty="0">
                <a:solidFill>
                  <a:srgbClr val="212088"/>
                </a:solidFill>
              </a:rPr>
              <a:t>Your company would provide selected HCPs with hardware (iPads) and software </a:t>
            </a:r>
            <a:r>
              <a:rPr lang="en-GB" sz="1400" dirty="0"/>
              <a:t>(free licenses to telemedicine video conferencing software) in exchange for collecting blinded patient diagnosis and prescription data through the platform.</a:t>
            </a:r>
          </a:p>
          <a:p>
            <a:endParaRPr lang="en-GB" sz="1400" dirty="0"/>
          </a:p>
        </p:txBody>
      </p:sp>
      <p:sp>
        <p:nvSpPr>
          <p:cNvPr id="8" name="Text Placeholder 7">
            <a:extLst>
              <a:ext uri="{FF2B5EF4-FFF2-40B4-BE49-F238E27FC236}">
                <a16:creationId xmlns:a16="http://schemas.microsoft.com/office/drawing/2014/main" id="{9C680879-2D81-163D-BE93-ADF061DB7FFA}"/>
              </a:ext>
            </a:extLst>
          </p:cNvPr>
          <p:cNvSpPr>
            <a:spLocks noGrp="1"/>
          </p:cNvSpPr>
          <p:nvPr>
            <p:ph type="body" sz="quarter" idx="15"/>
          </p:nvPr>
        </p:nvSpPr>
        <p:spPr>
          <a:xfrm>
            <a:off x="684212" y="3962651"/>
            <a:ext cx="10140950" cy="1357741"/>
          </a:xfrm>
        </p:spPr>
        <p:txBody>
          <a:bodyPr/>
          <a:lstStyle/>
          <a:p>
            <a:pPr>
              <a:spcAft>
                <a:spcPts val="600"/>
              </a:spcAft>
            </a:pPr>
            <a:r>
              <a:rPr lang="en-GB" sz="1400" b="1" dirty="0">
                <a:solidFill>
                  <a:schemeClr val="tx2"/>
                </a:solidFill>
              </a:rPr>
              <a:t>Your company would also provide these HCPs with company-developed software that assists HCPs with diagnosis and treatment decision-making</a:t>
            </a:r>
            <a:r>
              <a:rPr lang="en-GB" sz="1400" dirty="0">
                <a:solidFill>
                  <a:schemeClr val="tx1"/>
                </a:solidFill>
              </a:rPr>
              <a:t>. The software uses AI to </a:t>
            </a:r>
            <a:r>
              <a:rPr lang="en-GB" sz="1400" dirty="0" err="1">
                <a:solidFill>
                  <a:schemeClr val="tx1"/>
                </a:solidFill>
              </a:rPr>
              <a:t>analyze</a:t>
            </a:r>
            <a:r>
              <a:rPr lang="en-GB" sz="1400" dirty="0">
                <a:solidFill>
                  <a:schemeClr val="tx1"/>
                </a:solidFill>
              </a:rPr>
              <a:t> the video, audio, and HCP notes from the telemedicine visit and recommends potential diagnoses and treatment options. While the software is designed to provide unbiased recommendations, its AI was trained in part with proprietary company data.</a:t>
            </a:r>
          </a:p>
          <a:p>
            <a:pPr>
              <a:spcAft>
                <a:spcPts val="600"/>
              </a:spcAft>
            </a:pPr>
            <a:endParaRPr lang="en-GB" sz="1400" b="1" dirty="0">
              <a:solidFill>
                <a:schemeClr val="tx2"/>
              </a:solidFill>
            </a:endParaRPr>
          </a:p>
          <a:p>
            <a:endParaRPr lang="en-GB" sz="1400" dirty="0"/>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1</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baseline="0" dirty="0">
                <a:solidFill>
                  <a:schemeClr val="tx2"/>
                </a:solidFill>
              </a:rPr>
              <a:t>Telemedicine</a:t>
            </a:r>
            <a:r>
              <a:rPr lang="en-US" sz="1100" b="1" spc="-20" baseline="0" dirty="0">
                <a:solidFill>
                  <a:schemeClr val="tx1"/>
                </a:solidFill>
              </a:rPr>
              <a:t> </a:t>
            </a:r>
            <a:r>
              <a:rPr lang="en-US" sz="1100" spc="-20" baseline="0" dirty="0">
                <a:solidFill>
                  <a:srgbClr val="2EBFD2"/>
                </a:solidFill>
              </a:rPr>
              <a:t>Innovative opportunities</a:t>
            </a:r>
          </a:p>
        </p:txBody>
      </p:sp>
    </p:spTree>
    <p:extLst>
      <p:ext uri="{BB962C8B-B14F-4D97-AF65-F5344CB8AC3E}">
        <p14:creationId xmlns:p14="http://schemas.microsoft.com/office/powerpoint/2010/main" val="177901049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2. Considerations</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14</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7451120"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t>There are few guidelines or regulations in this space, and competitors have not yet adopted similar approaches. Your team should assess and balance the commercial and ethical considerations prior to making a formal recommendation to leadership.</a:t>
            </a: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1</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baseline="0" dirty="0">
                <a:solidFill>
                  <a:schemeClr val="tx2"/>
                </a:solidFill>
              </a:rPr>
              <a:t>Telemedicine</a:t>
            </a:r>
            <a:r>
              <a:rPr lang="en-US" sz="1100" b="1" spc="-20" baseline="0" dirty="0">
                <a:solidFill>
                  <a:schemeClr val="tx1"/>
                </a:solidFill>
              </a:rPr>
              <a:t> </a:t>
            </a:r>
            <a:r>
              <a:rPr lang="en-US" sz="1100" spc="-20" baseline="0" dirty="0">
                <a:solidFill>
                  <a:srgbClr val="2EBFD2"/>
                </a:solidFill>
              </a:rPr>
              <a:t>Innovative opportunities</a:t>
            </a:r>
          </a:p>
        </p:txBody>
      </p:sp>
      <p:sp>
        <p:nvSpPr>
          <p:cNvPr id="20" name="Text Placeholder 6">
            <a:extLst>
              <a:ext uri="{FF2B5EF4-FFF2-40B4-BE49-F238E27FC236}">
                <a16:creationId xmlns:a16="http://schemas.microsoft.com/office/drawing/2014/main" id="{31C8E4F4-AF60-9977-2115-1E6111AD2680}"/>
              </a:ext>
            </a:extLst>
          </p:cNvPr>
          <p:cNvSpPr txBox="1">
            <a:spLocks/>
          </p:cNvSpPr>
          <p:nvPr/>
        </p:nvSpPr>
        <p:spPr>
          <a:xfrm>
            <a:off x="684212" y="2493050"/>
            <a:ext cx="10140950" cy="2631804"/>
          </a:xfrm>
          <a:prstGeom prst="accentCallout1">
            <a:avLst>
              <a:gd name="adj1" fmla="val 15701"/>
              <a:gd name="adj2" fmla="val 64"/>
              <a:gd name="adj3" fmla="val 88694"/>
              <a:gd name="adj4" fmla="val 71"/>
            </a:avLst>
          </a:prstGeom>
          <a:solidFill>
            <a:schemeClr val="bg2">
              <a:lumMod val="20000"/>
              <a:lumOff val="80000"/>
            </a:schemeClr>
          </a:solidFill>
          <a:ln w="19050">
            <a:noFill/>
          </a:ln>
        </p:spPr>
        <p:txBody>
          <a:bodyPr vert="horz" lIns="252000" tIns="216000" rIns="252000" bIns="21600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rPr>
              <a:t>Consider how your answers and reflections would change in the following circumstances: </a:t>
            </a:r>
            <a:endParaRPr lang="en-GB" dirty="0">
              <a:solidFill>
                <a:schemeClr val="tx1"/>
              </a:solidFill>
            </a:endParaRPr>
          </a:p>
          <a:p>
            <a:pPr lvl="3">
              <a:spcAft>
                <a:spcPts val="1200"/>
              </a:spcAft>
            </a:pPr>
            <a:r>
              <a:rPr lang="en-GB" dirty="0">
                <a:solidFill>
                  <a:schemeClr val="tx1"/>
                </a:solidFill>
              </a:rPr>
              <a:t>What if different stakeholders are potentially provided hardware/software to support the telemedicine, for example, patients, HCPs, hospitals, medical practices, and other providers? Does this impact the decisions or risk management?</a:t>
            </a:r>
          </a:p>
          <a:p>
            <a:pPr lvl="3">
              <a:spcAft>
                <a:spcPts val="1200"/>
              </a:spcAft>
            </a:pPr>
            <a:r>
              <a:rPr lang="en-GB" dirty="0">
                <a:solidFill>
                  <a:schemeClr val="tx1"/>
                </a:solidFill>
              </a:rPr>
              <a:t>Local legal/regulatory considerations may impact the decision or local industry guidance exists on telemedicine that may impact the preferred approach (including potential near-term changes or regulations). What legal changes or advocacy may be needed for the group’s approach to be viable (e.g., industry, company, digital, stakeholder engagement)?</a:t>
            </a:r>
          </a:p>
          <a:p>
            <a:pPr lvl="3">
              <a:spcAft>
                <a:spcPts val="1200"/>
              </a:spcAft>
            </a:pPr>
            <a:r>
              <a:rPr lang="en-GB" dirty="0">
                <a:solidFill>
                  <a:schemeClr val="tx1"/>
                </a:solidFill>
              </a:rPr>
              <a:t>Are there different implications due to the country medical insurance/reimbursement system (e.g., public, private)?</a:t>
            </a:r>
          </a:p>
          <a:p>
            <a:pPr lvl="3"/>
            <a:endParaRPr lang="en-GB" dirty="0">
              <a:solidFill>
                <a:schemeClr val="tx1"/>
              </a:solidFill>
            </a:endParaRPr>
          </a:p>
          <a:p>
            <a:pPr lvl="3"/>
            <a:endParaRPr lang="en-GB" dirty="0">
              <a:solidFill>
                <a:schemeClr val="tx1"/>
              </a:solidFill>
            </a:endParaRPr>
          </a:p>
          <a:p>
            <a:pPr lvl="3"/>
            <a:endParaRPr lang="en-GB" b="1" dirty="0">
              <a:solidFill>
                <a:srgbClr val="212088"/>
              </a:solidFill>
            </a:endParaRPr>
          </a:p>
          <a:p>
            <a:endParaRPr lang="en-GB" dirty="0"/>
          </a:p>
        </p:txBody>
      </p:sp>
    </p:spTree>
    <p:extLst>
      <p:ext uri="{BB962C8B-B14F-4D97-AF65-F5344CB8AC3E}">
        <p14:creationId xmlns:p14="http://schemas.microsoft.com/office/powerpoint/2010/main" val="127676178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3. Applying the Decision-Making Framework</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15</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10354576"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solidFill>
                  <a:srgbClr val="3F3F3F"/>
                </a:solidFill>
                <a:effectLst/>
                <a:latin typeface="Helvetica" pitchFamily="2" charset="0"/>
              </a:rPr>
              <a:t>A non-exhaustive list of questions to support decision-making</a:t>
            </a:r>
            <a:r>
              <a:rPr lang="en-GB" dirty="0"/>
              <a:t>:</a:t>
            </a: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1</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baseline="0" dirty="0">
                <a:solidFill>
                  <a:schemeClr val="tx2"/>
                </a:solidFill>
              </a:rPr>
              <a:t>Telemedicine</a:t>
            </a:r>
            <a:r>
              <a:rPr lang="en-US" sz="1100" b="1" spc="-20" baseline="0" dirty="0">
                <a:solidFill>
                  <a:schemeClr val="tx1"/>
                </a:solidFill>
              </a:rPr>
              <a:t> </a:t>
            </a:r>
            <a:r>
              <a:rPr lang="en-US" sz="1100" spc="-20" baseline="0" dirty="0">
                <a:solidFill>
                  <a:srgbClr val="2EBFD2"/>
                </a:solidFill>
              </a:rPr>
              <a:t>Innovative opportunities</a:t>
            </a:r>
          </a:p>
        </p:txBody>
      </p:sp>
      <p:graphicFrame>
        <p:nvGraphicFramePr>
          <p:cNvPr id="6" name="Table 3">
            <a:extLst>
              <a:ext uri="{FF2B5EF4-FFF2-40B4-BE49-F238E27FC236}">
                <a16:creationId xmlns:a16="http://schemas.microsoft.com/office/drawing/2014/main" id="{492DD3EF-2DEF-EBAC-6F0D-3A8F86A25695}"/>
              </a:ext>
            </a:extLst>
          </p:cNvPr>
          <p:cNvGraphicFramePr>
            <a:graphicFrameLocks noGrp="1"/>
          </p:cNvGraphicFramePr>
          <p:nvPr/>
        </p:nvGraphicFramePr>
        <p:xfrm>
          <a:off x="685629" y="1804463"/>
          <a:ext cx="10080915" cy="3731260"/>
        </p:xfrm>
        <a:graphic>
          <a:graphicData uri="http://schemas.openxmlformats.org/drawingml/2006/table">
            <a:tbl>
              <a:tblPr>
                <a:tableStyleId>{72833802-FEF1-4C79-8D5D-14CF1EAF98D9}</a:tableStyleId>
              </a:tblPr>
              <a:tblGrid>
                <a:gridCol w="1975623">
                  <a:extLst>
                    <a:ext uri="{9D8B030D-6E8A-4147-A177-3AD203B41FA5}">
                      <a16:colId xmlns:a16="http://schemas.microsoft.com/office/drawing/2014/main" val="1912807528"/>
                    </a:ext>
                  </a:extLst>
                </a:gridCol>
                <a:gridCol w="8105292">
                  <a:extLst>
                    <a:ext uri="{9D8B030D-6E8A-4147-A177-3AD203B41FA5}">
                      <a16:colId xmlns:a16="http://schemas.microsoft.com/office/drawing/2014/main" val="2621785424"/>
                    </a:ext>
                  </a:extLst>
                </a:gridCol>
              </a:tblGrid>
              <a:tr h="872749">
                <a:tc>
                  <a:txBody>
                    <a:bodyPr/>
                    <a:lstStyle/>
                    <a:p>
                      <a:pPr algn="l"/>
                      <a:r>
                        <a:rPr lang="en-US" sz="1100" b="1" i="0" dirty="0">
                          <a:solidFill>
                            <a:srgbClr val="2EBFD2"/>
                          </a:solidFill>
                          <a:latin typeface="+mn-lt"/>
                        </a:rPr>
                        <a:t>1. </a:t>
                      </a:r>
                      <a:r>
                        <a:rPr lang="en-US" sz="1100" b="1" i="0" dirty="0">
                          <a:solidFill>
                            <a:schemeClr val="tx2"/>
                          </a:solidFill>
                          <a:latin typeface="+mn-lt"/>
                          <a:ea typeface="Rollerscript Smooth" panose="03050600040307000000" pitchFamily="66" charset="77"/>
                        </a:rPr>
                        <a:t>Why </a:t>
                      </a:r>
                      <a:br>
                        <a:rPr lang="en-US" sz="1100" b="1" i="0" dirty="0">
                          <a:solidFill>
                            <a:schemeClr val="tx2"/>
                          </a:solidFill>
                          <a:latin typeface="+mn-lt"/>
                        </a:rPr>
                      </a:br>
                      <a:r>
                        <a:rPr lang="en-US" sz="1100" b="0" i="0" dirty="0">
                          <a:solidFill>
                            <a:schemeClr val="tx2"/>
                          </a:solidFill>
                          <a:latin typeface="+mn-lt"/>
                        </a:rPr>
                        <a:t>Identify and evaluate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What are the legitimate business needs and the business objectives you are trying to achieve?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Are we respecting patients and protecting their privacy rights?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Was the IA algorithm designed ethically, avoiding biases and without creating any potential discrimination?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Was patient safety top of mind?</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How would the society perceive these initiatives?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Do these initiatives help to build trust with the society?</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066125456"/>
                  </a:ext>
                </a:extLst>
              </a:tr>
              <a:tr h="460458">
                <a:tc>
                  <a:txBody>
                    <a:bodyPr/>
                    <a:lstStyle/>
                    <a:p>
                      <a:pPr algn="l"/>
                      <a:r>
                        <a:rPr lang="en-US" sz="1100" b="1" i="0" dirty="0">
                          <a:solidFill>
                            <a:srgbClr val="2EBFD2"/>
                          </a:solidFill>
                          <a:latin typeface="+mn-lt"/>
                        </a:rPr>
                        <a:t>2. </a:t>
                      </a:r>
                      <a:r>
                        <a:rPr lang="en-US" sz="1100" b="1" i="0" dirty="0">
                          <a:solidFill>
                            <a:schemeClr val="tx2"/>
                          </a:solidFill>
                          <a:latin typeface="+mn-lt"/>
                          <a:ea typeface="Rollerscript Smooth" panose="03050600040307000000" pitchFamily="66" charset="77"/>
                        </a:rPr>
                        <a:t>Who</a:t>
                      </a:r>
                      <a:br>
                        <a:rPr lang="en-US" sz="1100" b="1" i="0" dirty="0">
                          <a:solidFill>
                            <a:schemeClr val="tx2"/>
                          </a:solidFill>
                          <a:latin typeface="+mn-lt"/>
                        </a:rPr>
                      </a:br>
                      <a:r>
                        <a:rPr lang="en-US" sz="1100" b="0" i="0" dirty="0">
                          <a:solidFill>
                            <a:schemeClr val="tx2"/>
                          </a:solidFill>
                          <a:latin typeface="+mn-lt"/>
                        </a:rPr>
                        <a:t>Define accountability </a:t>
                      </a:r>
                      <a:br>
                        <a:rPr lang="en-US" sz="1100" b="0" i="0" dirty="0">
                          <a:solidFill>
                            <a:schemeClr val="tx2"/>
                          </a:solidFill>
                          <a:latin typeface="+mn-lt"/>
                        </a:rPr>
                      </a:br>
                      <a:r>
                        <a:rPr lang="en-US" sz="1100" b="0" i="0" dirty="0">
                          <a:solidFill>
                            <a:schemeClr val="tx2"/>
                          </a:solidFill>
                          <a:latin typeface="+mn-lt"/>
                        </a:rPr>
                        <a:t>and responsibility</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Discuss various roles and responsibilities.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If cross-functional, which department owns which activity?</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245616369"/>
                  </a:ext>
                </a:extLst>
              </a:tr>
              <a:tr h="554254">
                <a:tc>
                  <a:txBody>
                    <a:bodyPr/>
                    <a:lstStyle/>
                    <a:p>
                      <a:pPr algn="l"/>
                      <a:r>
                        <a:rPr lang="en-US" sz="1100" b="1" i="0" dirty="0">
                          <a:solidFill>
                            <a:srgbClr val="2EBFD2"/>
                          </a:solidFill>
                          <a:latin typeface="+mn-lt"/>
                        </a:rPr>
                        <a:t>3. </a:t>
                      </a:r>
                      <a:r>
                        <a:rPr lang="en-US" sz="1100" b="1" i="0" dirty="0">
                          <a:solidFill>
                            <a:schemeClr val="tx2"/>
                          </a:solidFill>
                          <a:latin typeface="+mn-lt"/>
                          <a:ea typeface="Rollerscript Smooth" panose="03050600040307000000" pitchFamily="66" charset="77"/>
                        </a:rPr>
                        <a:t>What</a:t>
                      </a:r>
                      <a:br>
                        <a:rPr lang="en-US" sz="1100" b="1" i="0" dirty="0">
                          <a:solidFill>
                            <a:schemeClr val="tx2"/>
                          </a:solidFill>
                          <a:latin typeface="+mn-lt"/>
                        </a:rPr>
                      </a:br>
                      <a:r>
                        <a:rPr lang="en-US" sz="1100" b="0" i="0" dirty="0">
                          <a:solidFill>
                            <a:schemeClr val="tx2"/>
                          </a:solidFill>
                          <a:latin typeface="+mn-lt"/>
                        </a:rPr>
                        <a:t>Determine and decide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are the key ethical and risk management areas for consideration and related mitigation actions?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If several options could be considered, what decision will best satisfy the rationale and purpose identified and reflect business decision-making?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there other external developments on the horizon that may impact the decision and should be considered?</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763225716"/>
                  </a:ext>
                </a:extLst>
              </a:tr>
              <a:tr h="539224">
                <a:tc>
                  <a:txBody>
                    <a:bodyPr/>
                    <a:lstStyle/>
                    <a:p>
                      <a:pPr algn="l"/>
                      <a:r>
                        <a:rPr lang="en-US" sz="1100" b="1" i="0" dirty="0">
                          <a:solidFill>
                            <a:srgbClr val="2EBFD2"/>
                          </a:solidFill>
                          <a:latin typeface="+mn-lt"/>
                        </a:rPr>
                        <a:t>4. </a:t>
                      </a:r>
                      <a:r>
                        <a:rPr lang="en-US" sz="1100" b="1" i="0" dirty="0">
                          <a:solidFill>
                            <a:schemeClr val="tx2"/>
                          </a:solidFill>
                          <a:latin typeface="+mn-lt"/>
                          <a:ea typeface="Rollerscript Smooth" panose="03050600040307000000" pitchFamily="66" charset="77"/>
                        </a:rPr>
                        <a:t>How</a:t>
                      </a:r>
                      <a:r>
                        <a:rPr lang="en-US" sz="1100" b="1" i="0" dirty="0">
                          <a:solidFill>
                            <a:schemeClr val="tx2"/>
                          </a:solidFill>
                          <a:latin typeface="+mn-lt"/>
                        </a:rPr>
                        <a:t> </a:t>
                      </a:r>
                      <a:br>
                        <a:rPr lang="en-US" sz="1100" b="1" i="0" dirty="0">
                          <a:solidFill>
                            <a:schemeClr val="tx2"/>
                          </a:solidFill>
                          <a:latin typeface="+mn-lt"/>
                        </a:rPr>
                      </a:br>
                      <a:r>
                        <a:rPr lang="en-US" sz="1100" b="0" i="0" dirty="0">
                          <a:solidFill>
                            <a:schemeClr val="tx2"/>
                          </a:solidFill>
                          <a:latin typeface="+mn-lt"/>
                        </a:rPr>
                        <a:t>Execute and implement</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are the existing laws and codes to be considered?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In light of applicable laws, codes, and industry guidelines, is the initiative permitted?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Is it appropriate to provide these benefits to individual HCPs?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Is the execution and implementation strategy sustainable?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6219982"/>
                  </a:ext>
                </a:extLst>
              </a:tr>
              <a:tr h="586908">
                <a:tc>
                  <a:txBody>
                    <a:bodyPr/>
                    <a:lstStyle/>
                    <a:p>
                      <a:pPr algn="l"/>
                      <a:r>
                        <a:rPr lang="en-US" sz="1100" b="1" i="0" dirty="0">
                          <a:solidFill>
                            <a:srgbClr val="2EBFD2"/>
                          </a:solidFill>
                          <a:latin typeface="+mn-lt"/>
                        </a:rPr>
                        <a:t>5. </a:t>
                      </a:r>
                      <a:r>
                        <a:rPr lang="en-US" sz="1100" b="1" i="0" dirty="0">
                          <a:solidFill>
                            <a:schemeClr val="tx2"/>
                          </a:solidFill>
                          <a:latin typeface="+mn-lt"/>
                          <a:ea typeface="Rollerscript Smooth" panose="03050600040307000000" pitchFamily="66" charset="77"/>
                        </a:rPr>
                        <a:t>Impact</a:t>
                      </a:r>
                      <a:br>
                        <a:rPr lang="en-US" sz="1100" b="1" i="0" dirty="0">
                          <a:solidFill>
                            <a:schemeClr val="tx2"/>
                          </a:solidFill>
                          <a:latin typeface="+mn-lt"/>
                        </a:rPr>
                      </a:br>
                      <a:r>
                        <a:rPr lang="en-US" sz="1100" b="0" i="0" dirty="0">
                          <a:solidFill>
                            <a:schemeClr val="tx2"/>
                          </a:solidFill>
                          <a:latin typeface="+mn-lt"/>
                        </a:rPr>
                        <a:t>Monitor and control</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Describe what the key success factors would look like.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measurements (KPIs) aligned with objectives and deliverables?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would these success factors be viewed by stakeholders?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there significant financial controls required and what are the costs to support effective controls (e.g., monitor the effects of decisions/project?)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2480425"/>
                  </a:ext>
                </a:extLst>
              </a:tr>
            </a:tbl>
          </a:graphicData>
        </a:graphic>
      </p:graphicFrame>
    </p:spTree>
    <p:extLst>
      <p:ext uri="{BB962C8B-B14F-4D97-AF65-F5344CB8AC3E}">
        <p14:creationId xmlns:p14="http://schemas.microsoft.com/office/powerpoint/2010/main" val="4525135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6010DA-492A-C88B-DF9D-CC9559515683}"/>
              </a:ext>
            </a:extLst>
          </p:cNvPr>
          <p:cNvSpPr>
            <a:spLocks noGrp="1"/>
          </p:cNvSpPr>
          <p:nvPr>
            <p:ph type="title"/>
          </p:nvPr>
        </p:nvSpPr>
        <p:spPr/>
        <p:txBody>
          <a:bodyPr/>
          <a:lstStyle/>
          <a:p>
            <a:r>
              <a:rPr lang="en-US" dirty="0"/>
              <a:t>Market development</a:t>
            </a:r>
            <a:br>
              <a:rPr lang="en-US" dirty="0"/>
            </a:br>
            <a:r>
              <a:rPr lang="en-US" sz="3600" b="0" dirty="0">
                <a:solidFill>
                  <a:srgbClr val="2EBFD2"/>
                </a:solidFill>
              </a:rPr>
              <a:t>Innovative opportunities</a:t>
            </a:r>
          </a:p>
        </p:txBody>
      </p:sp>
      <p:sp>
        <p:nvSpPr>
          <p:cNvPr id="4" name="Slide Number Placeholder 3">
            <a:extLst>
              <a:ext uri="{FF2B5EF4-FFF2-40B4-BE49-F238E27FC236}">
                <a16:creationId xmlns:a16="http://schemas.microsoft.com/office/drawing/2014/main" id="{477B485F-EF1D-6790-A495-0A460CBDB852}"/>
              </a:ext>
            </a:extLst>
          </p:cNvPr>
          <p:cNvSpPr>
            <a:spLocks noGrp="1"/>
          </p:cNvSpPr>
          <p:nvPr>
            <p:ph type="sldNum" sz="quarter" idx="12"/>
          </p:nvPr>
        </p:nvSpPr>
        <p:spPr/>
        <p:txBody>
          <a:bodyPr/>
          <a:lstStyle/>
          <a:p>
            <a:fld id="{5B4A74C5-79B0-4340-9A8D-1CCBE3E8C644}" type="slidenum">
              <a:rPr lang="en-GB" smtClean="0"/>
              <a:t>16</a:t>
            </a:fld>
            <a:endParaRPr lang="en-GB"/>
          </a:p>
        </p:txBody>
      </p:sp>
      <p:sp>
        <p:nvSpPr>
          <p:cNvPr id="6" name="Subtitle 5">
            <a:extLst>
              <a:ext uri="{FF2B5EF4-FFF2-40B4-BE49-F238E27FC236}">
                <a16:creationId xmlns:a16="http://schemas.microsoft.com/office/drawing/2014/main" id="{58399E89-236B-9077-3223-9F0CFE1D86A3}"/>
              </a:ext>
            </a:extLst>
          </p:cNvPr>
          <p:cNvSpPr>
            <a:spLocks noGrp="1"/>
          </p:cNvSpPr>
          <p:nvPr>
            <p:ph type="subTitle" idx="1"/>
          </p:nvPr>
        </p:nvSpPr>
        <p:spPr/>
        <p:txBody>
          <a:bodyPr/>
          <a:lstStyle/>
          <a:p>
            <a:r>
              <a:rPr lang="en-US" dirty="0"/>
              <a:t>Case study 2</a:t>
            </a:r>
          </a:p>
        </p:txBody>
      </p:sp>
      <p:pic>
        <p:nvPicPr>
          <p:cNvPr id="8" name="Picture Placeholder 7" descr="A person in a white coat showing a book to a young child&#10;&#10;Description automatically generated">
            <a:extLst>
              <a:ext uri="{FF2B5EF4-FFF2-40B4-BE49-F238E27FC236}">
                <a16:creationId xmlns:a16="http://schemas.microsoft.com/office/drawing/2014/main" id="{30FF5512-2567-D5BF-FB68-7522434D5AE0}"/>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8724" r="5444"/>
          <a:stretch/>
        </p:blipFill>
        <p:spPr>
          <a:xfrm>
            <a:off x="1" y="504882"/>
            <a:ext cx="5318106" cy="6353117"/>
          </a:xfrm>
        </p:spPr>
      </p:pic>
    </p:spTree>
    <p:extLst>
      <p:ext uri="{BB962C8B-B14F-4D97-AF65-F5344CB8AC3E}">
        <p14:creationId xmlns:p14="http://schemas.microsoft.com/office/powerpoint/2010/main" val="304913024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1. Background</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17</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1" y="1338263"/>
            <a:ext cx="8469216" cy="1357737"/>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t>Your company is entering a </a:t>
            </a:r>
            <a:r>
              <a:rPr lang="en-GB" b="1" dirty="0"/>
              <a:t>new therapy for a chronic disease where there have previously been no treatment options available</a:t>
            </a:r>
            <a:r>
              <a:rPr lang="en-GB" dirty="0"/>
              <a:t>. This means that the market will need to be developed to increase patient awareness of the disease and to train healthcare professionals in providing quality of care with the new treatment option your company has developed that is currently in phase 3 of clinics trials.</a:t>
            </a:r>
          </a:p>
          <a:p>
            <a:pPr>
              <a:spcAft>
                <a:spcPts val="1200"/>
              </a:spcAft>
            </a:pPr>
            <a:r>
              <a:rPr lang="en-GB" b="1" dirty="0"/>
              <a:t>Your team is investigating potential development strategy and tactics for this area</a:t>
            </a:r>
            <a:r>
              <a:rPr lang="en-GB" dirty="0"/>
              <a:t>. The options currently being discussed include: </a:t>
            </a:r>
          </a:p>
          <a:p>
            <a:pPr>
              <a:spcAft>
                <a:spcPts val="1200"/>
              </a:spcAft>
            </a:pPr>
            <a:endParaRPr lang="en-GB" dirty="0"/>
          </a:p>
          <a:p>
            <a:endParaRPr lang="en-GB" dirty="0"/>
          </a:p>
        </p:txBody>
      </p:sp>
      <p:sp>
        <p:nvSpPr>
          <p:cNvPr id="7" name="Text Placeholder 6">
            <a:extLst>
              <a:ext uri="{FF2B5EF4-FFF2-40B4-BE49-F238E27FC236}">
                <a16:creationId xmlns:a16="http://schemas.microsoft.com/office/drawing/2014/main" id="{6DBA2106-9037-8449-0D50-FAB93D8ED0E6}"/>
              </a:ext>
            </a:extLst>
          </p:cNvPr>
          <p:cNvSpPr>
            <a:spLocks noGrp="1"/>
          </p:cNvSpPr>
          <p:nvPr>
            <p:ph type="body" sz="quarter" idx="14"/>
          </p:nvPr>
        </p:nvSpPr>
        <p:spPr>
          <a:xfrm>
            <a:off x="684212" y="2882262"/>
            <a:ext cx="10140950" cy="1099544"/>
          </a:xfrm>
        </p:spPr>
        <p:txBody>
          <a:bodyPr rIns="216000"/>
          <a:lstStyle/>
          <a:p>
            <a:r>
              <a:rPr lang="en-GB" sz="1400" b="1" dirty="0">
                <a:solidFill>
                  <a:srgbClr val="212088"/>
                </a:solidFill>
              </a:rPr>
              <a:t>Your company would run company driven medical education events for the top disease specialists. </a:t>
            </a:r>
            <a:r>
              <a:rPr lang="en-GB" sz="1400" dirty="0">
                <a:solidFill>
                  <a:schemeClr val="tx1"/>
                </a:solidFill>
              </a:rPr>
              <a:t>Attendees would be invited to discuss the phase 3 results of your company’s clinical trials. The new treatment option is not yet approved but there are no competitors in this therapy area and the results are so good, your team is sure it will be approved soon so why wait! </a:t>
            </a:r>
          </a:p>
          <a:p>
            <a:endParaRPr lang="en-GB" sz="1400" b="1" dirty="0">
              <a:solidFill>
                <a:srgbClr val="212088"/>
              </a:solidFill>
            </a:endParaRPr>
          </a:p>
          <a:p>
            <a:endParaRPr lang="en-GB" sz="1400" dirty="0"/>
          </a:p>
        </p:txBody>
      </p:sp>
      <p:sp>
        <p:nvSpPr>
          <p:cNvPr id="8" name="Text Placeholder 7">
            <a:extLst>
              <a:ext uri="{FF2B5EF4-FFF2-40B4-BE49-F238E27FC236}">
                <a16:creationId xmlns:a16="http://schemas.microsoft.com/office/drawing/2014/main" id="{9C680879-2D81-163D-BE93-ADF061DB7FFA}"/>
              </a:ext>
            </a:extLst>
          </p:cNvPr>
          <p:cNvSpPr>
            <a:spLocks noGrp="1"/>
          </p:cNvSpPr>
          <p:nvPr>
            <p:ph type="body" sz="quarter" idx="15"/>
          </p:nvPr>
        </p:nvSpPr>
        <p:spPr>
          <a:xfrm>
            <a:off x="684212" y="4156427"/>
            <a:ext cx="10140950" cy="1099543"/>
          </a:xfrm>
        </p:spPr>
        <p:txBody>
          <a:bodyPr/>
          <a:lstStyle/>
          <a:p>
            <a:pPr>
              <a:spcAft>
                <a:spcPts val="600"/>
              </a:spcAft>
            </a:pPr>
            <a:r>
              <a:rPr lang="en-GB" sz="1400" b="1" dirty="0">
                <a:solidFill>
                  <a:schemeClr val="tx2"/>
                </a:solidFill>
              </a:rPr>
              <a:t>Your local affiliates will work with local patient associations to run a social media campaign for patients on disease awareness. </a:t>
            </a:r>
            <a:r>
              <a:rPr lang="en-GB" sz="1400" dirty="0">
                <a:solidFill>
                  <a:schemeClr val="tx1"/>
                </a:solidFill>
              </a:rPr>
              <a:t>As part of this campaign, you will highlight that a new treatment option is on the way, and that patients should ask their doctor about it. </a:t>
            </a:r>
          </a:p>
          <a:p>
            <a:endParaRPr lang="en-GB" sz="1400" dirty="0"/>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2</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M</a:t>
            </a:r>
            <a:r>
              <a:rPr lang="en-US" sz="1100" b="1" spc="-20" baseline="0" dirty="0">
                <a:solidFill>
                  <a:schemeClr val="tx2"/>
                </a:solidFill>
              </a:rPr>
              <a:t>arket development</a:t>
            </a:r>
            <a:r>
              <a:rPr lang="en-US" sz="1100" b="1" spc="-20" baseline="0" dirty="0">
                <a:solidFill>
                  <a:schemeClr val="tx1"/>
                </a:solidFill>
              </a:rPr>
              <a:t> </a:t>
            </a:r>
            <a:r>
              <a:rPr lang="en-US" sz="1100" spc="-20" baseline="0" dirty="0">
                <a:solidFill>
                  <a:srgbClr val="2EBFD2"/>
                </a:solidFill>
              </a:rPr>
              <a:t>Innovative opportunities</a:t>
            </a:r>
          </a:p>
        </p:txBody>
      </p:sp>
      <p:sp>
        <p:nvSpPr>
          <p:cNvPr id="6" name="Text Placeholder 7">
            <a:extLst>
              <a:ext uri="{FF2B5EF4-FFF2-40B4-BE49-F238E27FC236}">
                <a16:creationId xmlns:a16="http://schemas.microsoft.com/office/drawing/2014/main" id="{CF694B99-2861-8ED1-D4FE-BD04E324E78B}"/>
              </a:ext>
            </a:extLst>
          </p:cNvPr>
          <p:cNvSpPr txBox="1">
            <a:spLocks/>
          </p:cNvSpPr>
          <p:nvPr/>
        </p:nvSpPr>
        <p:spPr>
          <a:xfrm>
            <a:off x="684212" y="5412975"/>
            <a:ext cx="10140950" cy="1099543"/>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vert="horz" lIns="252000" tIns="216000" rIns="252000" bIns="21600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b="1" dirty="0">
                <a:solidFill>
                  <a:schemeClr val="tx2"/>
                </a:solidFill>
              </a:rPr>
              <a:t>As part of the social media disease awareness campaign, patients will be asked to share their personal experiences of living with the disease in a Facebook group. </a:t>
            </a:r>
            <a:r>
              <a:rPr lang="en-GB" dirty="0">
                <a:solidFill>
                  <a:schemeClr val="tx1"/>
                </a:solidFill>
              </a:rPr>
              <a:t>Your team will use these testimonials as part of the brand campaign to make sure they take into account the patient experience.</a:t>
            </a:r>
          </a:p>
        </p:txBody>
      </p:sp>
    </p:spTree>
    <p:extLst>
      <p:ext uri="{BB962C8B-B14F-4D97-AF65-F5344CB8AC3E}">
        <p14:creationId xmlns:p14="http://schemas.microsoft.com/office/powerpoint/2010/main" val="34534654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2. Considerations</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18</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7451120"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b="1" dirty="0"/>
              <a:t>You should assess and balance the commercial and ethical considerations </a:t>
            </a:r>
            <a:r>
              <a:rPr lang="en-GB" dirty="0"/>
              <a:t>prior to making </a:t>
            </a:r>
            <a:br>
              <a:rPr lang="en-GB" dirty="0"/>
            </a:br>
            <a:r>
              <a:rPr lang="en-GB" dirty="0"/>
              <a:t>a formal recommendation to leadership about the suggested development strategy and tactics. </a:t>
            </a: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2</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M</a:t>
            </a:r>
            <a:r>
              <a:rPr lang="en-US" sz="1100" b="1" spc="-20" baseline="0" dirty="0">
                <a:solidFill>
                  <a:schemeClr val="tx2"/>
                </a:solidFill>
              </a:rPr>
              <a:t>arket development</a:t>
            </a:r>
            <a:r>
              <a:rPr lang="en-US" sz="1100" b="1" spc="-20" baseline="0" dirty="0">
                <a:solidFill>
                  <a:schemeClr val="tx1"/>
                </a:solidFill>
              </a:rPr>
              <a:t> </a:t>
            </a:r>
            <a:r>
              <a:rPr lang="en-US" sz="1100" spc="-20" baseline="0" dirty="0">
                <a:solidFill>
                  <a:srgbClr val="2EBFD2"/>
                </a:solidFill>
              </a:rPr>
              <a:t>Innovative opportunities</a:t>
            </a:r>
          </a:p>
        </p:txBody>
      </p:sp>
      <p:sp>
        <p:nvSpPr>
          <p:cNvPr id="20" name="Text Placeholder 6">
            <a:extLst>
              <a:ext uri="{FF2B5EF4-FFF2-40B4-BE49-F238E27FC236}">
                <a16:creationId xmlns:a16="http://schemas.microsoft.com/office/drawing/2014/main" id="{31C8E4F4-AF60-9977-2115-1E6111AD2680}"/>
              </a:ext>
            </a:extLst>
          </p:cNvPr>
          <p:cNvSpPr txBox="1">
            <a:spLocks/>
          </p:cNvSpPr>
          <p:nvPr/>
        </p:nvSpPr>
        <p:spPr>
          <a:xfrm>
            <a:off x="684212" y="2125139"/>
            <a:ext cx="10140950" cy="3700626"/>
          </a:xfrm>
          <a:prstGeom prst="accentCallout1">
            <a:avLst>
              <a:gd name="adj1" fmla="val 15701"/>
              <a:gd name="adj2" fmla="val 64"/>
              <a:gd name="adj3" fmla="val 88694"/>
              <a:gd name="adj4" fmla="val 71"/>
            </a:avLst>
          </a:prstGeom>
          <a:solidFill>
            <a:schemeClr val="bg2">
              <a:lumMod val="20000"/>
              <a:lumOff val="80000"/>
            </a:schemeClr>
          </a:solidFill>
          <a:ln w="19050">
            <a:noFill/>
          </a:ln>
        </p:spPr>
        <p:txBody>
          <a:bodyPr vert="horz" lIns="252000" tIns="216000" rIns="252000" bIns="21600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rPr>
              <a:t>Consider how your answers and reflections would change in the following circumstances: </a:t>
            </a:r>
            <a:endParaRPr lang="en-GB" dirty="0">
              <a:solidFill>
                <a:schemeClr val="tx1"/>
              </a:solidFill>
            </a:endParaRPr>
          </a:p>
          <a:p>
            <a:pPr lvl="3">
              <a:spcAft>
                <a:spcPts val="1200"/>
              </a:spcAft>
            </a:pPr>
            <a:r>
              <a:rPr lang="en-GB" dirty="0">
                <a:solidFill>
                  <a:schemeClr val="tx1"/>
                </a:solidFill>
              </a:rPr>
              <a:t>What if a competitor entered the therapy area with a new but unapproved product?</a:t>
            </a:r>
          </a:p>
          <a:p>
            <a:pPr lvl="3">
              <a:spcAft>
                <a:spcPts val="1200"/>
              </a:spcAft>
            </a:pPr>
            <a:r>
              <a:rPr lang="en-GB" dirty="0">
                <a:solidFill>
                  <a:schemeClr val="tx1"/>
                </a:solidFill>
              </a:rPr>
              <a:t>What if a competitor product was already approved and available? </a:t>
            </a:r>
          </a:p>
          <a:p>
            <a:pPr lvl="3">
              <a:spcAft>
                <a:spcPts val="1200"/>
              </a:spcAft>
            </a:pPr>
            <a:r>
              <a:rPr lang="en-GB" dirty="0">
                <a:solidFill>
                  <a:schemeClr val="tx1"/>
                </a:solidFill>
              </a:rPr>
              <a:t>What difference would it make (if any) if other treatment options existed?</a:t>
            </a:r>
          </a:p>
          <a:p>
            <a:pPr lvl="3">
              <a:spcAft>
                <a:spcPts val="1200"/>
              </a:spcAft>
            </a:pPr>
            <a:r>
              <a:rPr lang="en-GB" dirty="0">
                <a:solidFill>
                  <a:schemeClr val="tx1"/>
                </a:solidFill>
              </a:rPr>
              <a:t>What if the company decides to run the disease awareness campaign by itself - are there other things you will need to take into account?</a:t>
            </a:r>
          </a:p>
          <a:p>
            <a:pPr lvl="3">
              <a:spcAft>
                <a:spcPts val="1200"/>
              </a:spcAft>
            </a:pPr>
            <a:r>
              <a:rPr lang="en-GB" dirty="0">
                <a:solidFill>
                  <a:schemeClr val="tx1"/>
                </a:solidFill>
              </a:rPr>
              <a:t>What if your company’s new treatment option (which is the only one available) is approved but not available via the public healthcare systems or public reimbursement lists? What additional elements do you need to think about?</a:t>
            </a:r>
          </a:p>
          <a:p>
            <a:pPr lvl="3">
              <a:spcAft>
                <a:spcPts val="1200"/>
              </a:spcAft>
            </a:pPr>
            <a:r>
              <a:rPr lang="en-GB" dirty="0">
                <a:solidFill>
                  <a:schemeClr val="tx1"/>
                </a:solidFill>
              </a:rPr>
              <a:t>Would you use social media as a tool in disease awareness in the same way if the chronic disease only affected adolescents? Or children?</a:t>
            </a: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endParaRPr lang="en-GB" dirty="0">
              <a:solidFill>
                <a:schemeClr val="tx1"/>
              </a:solidFill>
            </a:endParaRPr>
          </a:p>
          <a:p>
            <a:pPr lvl="3"/>
            <a:endParaRPr lang="en-GB" dirty="0">
              <a:solidFill>
                <a:schemeClr val="tx1"/>
              </a:solidFill>
            </a:endParaRPr>
          </a:p>
          <a:p>
            <a:pPr lvl="3"/>
            <a:endParaRPr lang="en-GB" b="1" dirty="0">
              <a:solidFill>
                <a:srgbClr val="212088"/>
              </a:solidFill>
            </a:endParaRPr>
          </a:p>
          <a:p>
            <a:endParaRPr lang="en-GB" dirty="0"/>
          </a:p>
        </p:txBody>
      </p:sp>
    </p:spTree>
    <p:extLst>
      <p:ext uri="{BB962C8B-B14F-4D97-AF65-F5344CB8AC3E}">
        <p14:creationId xmlns:p14="http://schemas.microsoft.com/office/powerpoint/2010/main" val="226114761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3. Applying the Decision-Making Framework</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19</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10354576"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solidFill>
                  <a:srgbClr val="3F3F3F"/>
                </a:solidFill>
                <a:effectLst/>
                <a:latin typeface="Helvetica" pitchFamily="2" charset="0"/>
              </a:rPr>
              <a:t>A non-exhaustive list of questions to support decision-making</a:t>
            </a:r>
            <a:r>
              <a:rPr lang="en-GB" dirty="0"/>
              <a:t>:</a:t>
            </a: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2</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M</a:t>
            </a:r>
            <a:r>
              <a:rPr lang="en-US" sz="1100" b="1" spc="-20" baseline="0" dirty="0">
                <a:solidFill>
                  <a:schemeClr val="tx2"/>
                </a:solidFill>
              </a:rPr>
              <a:t>arket development</a:t>
            </a:r>
            <a:r>
              <a:rPr lang="en-US" sz="1100" b="1" spc="-20" baseline="0" dirty="0">
                <a:solidFill>
                  <a:schemeClr val="tx1"/>
                </a:solidFill>
              </a:rPr>
              <a:t> </a:t>
            </a:r>
            <a:r>
              <a:rPr lang="en-US" sz="1100" spc="-20" baseline="0" dirty="0">
                <a:solidFill>
                  <a:srgbClr val="2EBFD2"/>
                </a:solidFill>
              </a:rPr>
              <a:t>Innovative opportunities</a:t>
            </a:r>
          </a:p>
        </p:txBody>
      </p:sp>
      <p:graphicFrame>
        <p:nvGraphicFramePr>
          <p:cNvPr id="6" name="Table 3">
            <a:extLst>
              <a:ext uri="{FF2B5EF4-FFF2-40B4-BE49-F238E27FC236}">
                <a16:creationId xmlns:a16="http://schemas.microsoft.com/office/drawing/2014/main" id="{492DD3EF-2DEF-EBAC-6F0D-3A8F86A25695}"/>
              </a:ext>
            </a:extLst>
          </p:cNvPr>
          <p:cNvGraphicFramePr>
            <a:graphicFrameLocks noGrp="1"/>
          </p:cNvGraphicFramePr>
          <p:nvPr/>
        </p:nvGraphicFramePr>
        <p:xfrm>
          <a:off x="685629" y="1804463"/>
          <a:ext cx="10080915" cy="4183065"/>
        </p:xfrm>
        <a:graphic>
          <a:graphicData uri="http://schemas.openxmlformats.org/drawingml/2006/table">
            <a:tbl>
              <a:tblPr>
                <a:tableStyleId>{72833802-FEF1-4C79-8D5D-14CF1EAF98D9}</a:tableStyleId>
              </a:tblPr>
              <a:tblGrid>
                <a:gridCol w="1975623">
                  <a:extLst>
                    <a:ext uri="{9D8B030D-6E8A-4147-A177-3AD203B41FA5}">
                      <a16:colId xmlns:a16="http://schemas.microsoft.com/office/drawing/2014/main" val="1912807528"/>
                    </a:ext>
                  </a:extLst>
                </a:gridCol>
                <a:gridCol w="8105292">
                  <a:extLst>
                    <a:ext uri="{9D8B030D-6E8A-4147-A177-3AD203B41FA5}">
                      <a16:colId xmlns:a16="http://schemas.microsoft.com/office/drawing/2014/main" val="2621785424"/>
                    </a:ext>
                  </a:extLst>
                </a:gridCol>
              </a:tblGrid>
              <a:tr h="1243069">
                <a:tc>
                  <a:txBody>
                    <a:bodyPr/>
                    <a:lstStyle/>
                    <a:p>
                      <a:pPr algn="l"/>
                      <a:r>
                        <a:rPr lang="en-US" sz="1100" b="1" i="0" dirty="0">
                          <a:solidFill>
                            <a:srgbClr val="2EBFD2"/>
                          </a:solidFill>
                          <a:latin typeface="+mn-lt"/>
                        </a:rPr>
                        <a:t>1. </a:t>
                      </a:r>
                      <a:r>
                        <a:rPr lang="en-US" sz="1100" b="1" i="0" dirty="0">
                          <a:solidFill>
                            <a:schemeClr val="tx2"/>
                          </a:solidFill>
                          <a:latin typeface="+mn-lt"/>
                          <a:ea typeface="Rollerscript Smooth" panose="03050600040307000000" pitchFamily="66" charset="77"/>
                        </a:rPr>
                        <a:t>Why </a:t>
                      </a:r>
                      <a:br>
                        <a:rPr lang="en-US" sz="1100" b="1" i="0" dirty="0">
                          <a:solidFill>
                            <a:schemeClr val="tx2"/>
                          </a:solidFill>
                          <a:latin typeface="+mn-lt"/>
                        </a:rPr>
                      </a:br>
                      <a:r>
                        <a:rPr lang="en-US" sz="1100" b="0" i="0" dirty="0">
                          <a:solidFill>
                            <a:schemeClr val="tx2"/>
                          </a:solidFill>
                          <a:latin typeface="+mn-lt"/>
                        </a:rPr>
                        <a:t>Identify and evaluate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What are the legitimate business needs and the business objectives we are trying to achieve?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Could these initiatives be or be perceived as pre-approval promotion/promotion to the public?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Are you respecting patients and their disease?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Is it ethical to make patients aware of a treatment option knowing that it might only be available on the private market?</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Is it responsible to use social media to conduct disease awareness activities towards children and adolescents?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What are the implications of using patient testimonials in brand campaigns? Does the answer change if the patients are children?</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How do you approach issues of affordability and patient access in these circumstances?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How would the society perceive these initiatives?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066125456"/>
                  </a:ext>
                </a:extLst>
              </a:tr>
              <a:tr h="405835">
                <a:tc>
                  <a:txBody>
                    <a:bodyPr/>
                    <a:lstStyle/>
                    <a:p>
                      <a:pPr algn="l"/>
                      <a:r>
                        <a:rPr lang="en-US" sz="1100" b="1" i="0" dirty="0">
                          <a:solidFill>
                            <a:srgbClr val="2EBFD2"/>
                          </a:solidFill>
                          <a:latin typeface="+mn-lt"/>
                        </a:rPr>
                        <a:t>2. </a:t>
                      </a:r>
                      <a:r>
                        <a:rPr lang="en-US" sz="1100" b="1" i="0" dirty="0">
                          <a:solidFill>
                            <a:schemeClr val="tx2"/>
                          </a:solidFill>
                          <a:latin typeface="+mn-lt"/>
                          <a:ea typeface="Rollerscript Smooth" panose="03050600040307000000" pitchFamily="66" charset="77"/>
                        </a:rPr>
                        <a:t>Who</a:t>
                      </a:r>
                      <a:br>
                        <a:rPr lang="en-US" sz="1100" b="1" i="0" dirty="0">
                          <a:solidFill>
                            <a:schemeClr val="tx2"/>
                          </a:solidFill>
                          <a:latin typeface="+mn-lt"/>
                        </a:rPr>
                      </a:br>
                      <a:r>
                        <a:rPr lang="en-US" sz="1100" b="0" i="0" dirty="0">
                          <a:solidFill>
                            <a:schemeClr val="tx2"/>
                          </a:solidFill>
                          <a:latin typeface="+mn-lt"/>
                        </a:rPr>
                        <a:t>Define accountability </a:t>
                      </a:r>
                      <a:br>
                        <a:rPr lang="en-US" sz="1100" b="0" i="0" dirty="0">
                          <a:solidFill>
                            <a:schemeClr val="tx2"/>
                          </a:solidFill>
                          <a:latin typeface="+mn-lt"/>
                        </a:rPr>
                      </a:br>
                      <a:r>
                        <a:rPr lang="en-US" sz="1100" b="0" i="0" dirty="0">
                          <a:solidFill>
                            <a:schemeClr val="tx2"/>
                          </a:solidFill>
                          <a:latin typeface="+mn-lt"/>
                        </a:rPr>
                        <a:t>and responsibility</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Discuss various roles and responsibilities.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If cross-functional, which department owns which activity?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is the appropriate function to run these activities based on roles and responsibilities (medical versus commercial)?</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245616369"/>
                  </a:ext>
                </a:extLst>
              </a:tr>
              <a:tr h="537338">
                <a:tc>
                  <a:txBody>
                    <a:bodyPr/>
                    <a:lstStyle/>
                    <a:p>
                      <a:pPr algn="l"/>
                      <a:r>
                        <a:rPr lang="en-US" sz="1100" b="1" i="0" dirty="0">
                          <a:solidFill>
                            <a:srgbClr val="2EBFD2"/>
                          </a:solidFill>
                          <a:latin typeface="+mn-lt"/>
                        </a:rPr>
                        <a:t>3. </a:t>
                      </a:r>
                      <a:r>
                        <a:rPr lang="en-US" sz="1100" b="1" i="0" dirty="0">
                          <a:solidFill>
                            <a:schemeClr val="tx2"/>
                          </a:solidFill>
                          <a:latin typeface="+mn-lt"/>
                          <a:ea typeface="Rollerscript Smooth" panose="03050600040307000000" pitchFamily="66" charset="77"/>
                        </a:rPr>
                        <a:t>What</a:t>
                      </a:r>
                      <a:br>
                        <a:rPr lang="en-US" sz="1100" b="1" i="0" dirty="0">
                          <a:solidFill>
                            <a:schemeClr val="tx2"/>
                          </a:solidFill>
                          <a:latin typeface="+mn-lt"/>
                        </a:rPr>
                      </a:br>
                      <a:r>
                        <a:rPr lang="en-US" sz="1100" b="0" i="0" dirty="0">
                          <a:solidFill>
                            <a:schemeClr val="tx2"/>
                          </a:solidFill>
                          <a:latin typeface="+mn-lt"/>
                        </a:rPr>
                        <a:t>Determine and decide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are the key ethical and risk management areas for consideration and related mitigation actions?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If several options could be considered, what decision will best satisfy the rationale and purpose identified and reflect business decision-making?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there other external developments on the horizon that may impact the decision and should be considered?</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763225716"/>
                  </a:ext>
                </a:extLst>
              </a:tr>
              <a:tr h="830265">
                <a:tc>
                  <a:txBody>
                    <a:bodyPr/>
                    <a:lstStyle/>
                    <a:p>
                      <a:pPr algn="l"/>
                      <a:r>
                        <a:rPr lang="en-US" sz="1100" b="1" i="0" dirty="0">
                          <a:solidFill>
                            <a:srgbClr val="2EBFD2"/>
                          </a:solidFill>
                          <a:latin typeface="+mn-lt"/>
                        </a:rPr>
                        <a:t>4. </a:t>
                      </a:r>
                      <a:r>
                        <a:rPr lang="en-US" sz="1100" b="1" i="0" dirty="0">
                          <a:solidFill>
                            <a:schemeClr val="tx2"/>
                          </a:solidFill>
                          <a:latin typeface="+mn-lt"/>
                          <a:ea typeface="Rollerscript Smooth" panose="03050600040307000000" pitchFamily="66" charset="77"/>
                        </a:rPr>
                        <a:t>How</a:t>
                      </a:r>
                      <a:r>
                        <a:rPr lang="en-US" sz="1100" b="1" i="0" dirty="0">
                          <a:solidFill>
                            <a:schemeClr val="tx2"/>
                          </a:solidFill>
                          <a:latin typeface="+mn-lt"/>
                        </a:rPr>
                        <a:t> </a:t>
                      </a:r>
                      <a:br>
                        <a:rPr lang="en-US" sz="1100" b="1" i="0" dirty="0">
                          <a:solidFill>
                            <a:schemeClr val="tx2"/>
                          </a:solidFill>
                          <a:latin typeface="+mn-lt"/>
                        </a:rPr>
                      </a:br>
                      <a:r>
                        <a:rPr lang="en-US" sz="1100" b="0" i="0" dirty="0">
                          <a:solidFill>
                            <a:schemeClr val="tx2"/>
                          </a:solidFill>
                          <a:latin typeface="+mn-lt"/>
                        </a:rPr>
                        <a:t>Execute and implement</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are the existing laws and codes to be considered?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In light of applicable laws, codes, and industry guidelines, is the initiative permitted?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Is it appropriate to provide these benefits to individual HCPs?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Is the execution and implementation strategy sustainable?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do we ensure that we move “as fast as we can, but as slow as we must?”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6219982"/>
                  </a:ext>
                </a:extLst>
              </a:tr>
              <a:tr h="681857">
                <a:tc>
                  <a:txBody>
                    <a:bodyPr/>
                    <a:lstStyle/>
                    <a:p>
                      <a:pPr algn="l"/>
                      <a:r>
                        <a:rPr lang="en-US" sz="1100" b="1" i="0" dirty="0">
                          <a:solidFill>
                            <a:srgbClr val="2EBFD2"/>
                          </a:solidFill>
                          <a:latin typeface="+mn-lt"/>
                        </a:rPr>
                        <a:t>5. </a:t>
                      </a:r>
                      <a:r>
                        <a:rPr lang="en-US" sz="1100" b="1" i="0" dirty="0">
                          <a:solidFill>
                            <a:schemeClr val="tx2"/>
                          </a:solidFill>
                          <a:latin typeface="+mn-lt"/>
                          <a:ea typeface="Rollerscript Smooth" panose="03050600040307000000" pitchFamily="66" charset="77"/>
                        </a:rPr>
                        <a:t>Impact </a:t>
                      </a:r>
                      <a:br>
                        <a:rPr lang="en-US" sz="1100" b="1" i="0" dirty="0">
                          <a:solidFill>
                            <a:schemeClr val="tx2"/>
                          </a:solidFill>
                          <a:latin typeface="+mn-lt"/>
                        </a:rPr>
                      </a:br>
                      <a:r>
                        <a:rPr lang="en-US" sz="1100" b="0" i="0" dirty="0">
                          <a:solidFill>
                            <a:schemeClr val="tx2"/>
                          </a:solidFill>
                          <a:latin typeface="+mn-lt"/>
                        </a:rPr>
                        <a:t>Monitor and control</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Describe what the key success factors would look like.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measurements (KPIs) aligned with objectives and deliverables?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would these success factors be viewed by stakeholders?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there significant financial controls required and what are the costs to support effective controls (e.g., monitor the effects of decisions/project)?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2480425"/>
                  </a:ext>
                </a:extLst>
              </a:tr>
            </a:tbl>
          </a:graphicData>
        </a:graphic>
      </p:graphicFrame>
    </p:spTree>
    <p:extLst>
      <p:ext uri="{BB962C8B-B14F-4D97-AF65-F5344CB8AC3E}">
        <p14:creationId xmlns:p14="http://schemas.microsoft.com/office/powerpoint/2010/main" val="67506913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8259-CC23-6981-075B-107C6852EA4D}"/>
              </a:ext>
            </a:extLst>
          </p:cNvPr>
          <p:cNvSpPr>
            <a:spLocks noGrp="1"/>
          </p:cNvSpPr>
          <p:nvPr>
            <p:ph type="title"/>
          </p:nvPr>
        </p:nvSpPr>
        <p:spPr/>
        <p:txBody>
          <a:bodyPr/>
          <a:lstStyle/>
          <a:p>
            <a:r>
              <a:rPr lang="en-GB" dirty="0"/>
              <a:t>Contents</a:t>
            </a:r>
          </a:p>
        </p:txBody>
      </p:sp>
      <p:sp>
        <p:nvSpPr>
          <p:cNvPr id="3" name="Slide Number Placeholder 2">
            <a:extLst>
              <a:ext uri="{FF2B5EF4-FFF2-40B4-BE49-F238E27FC236}">
                <a16:creationId xmlns:a16="http://schemas.microsoft.com/office/drawing/2014/main" id="{243861DD-FA19-020D-32AF-5521448E1D8E}"/>
              </a:ext>
            </a:extLst>
          </p:cNvPr>
          <p:cNvSpPr>
            <a:spLocks noGrp="1"/>
          </p:cNvSpPr>
          <p:nvPr>
            <p:ph type="sldNum" sz="quarter" idx="12"/>
          </p:nvPr>
        </p:nvSpPr>
        <p:spPr/>
        <p:txBody>
          <a:bodyPr/>
          <a:lstStyle/>
          <a:p>
            <a:fld id="{5B4A74C5-79B0-4340-9A8D-1CCBE3E8C644}" type="slidenum">
              <a:rPr lang="en-GB" smtClean="0"/>
              <a:pPr/>
              <a:t>2</a:t>
            </a:fld>
            <a:endParaRPr lang="en-GB" dirty="0"/>
          </a:p>
        </p:txBody>
      </p:sp>
      <p:sp>
        <p:nvSpPr>
          <p:cNvPr id="4" name="Text Placeholder 3">
            <a:extLst>
              <a:ext uri="{FF2B5EF4-FFF2-40B4-BE49-F238E27FC236}">
                <a16:creationId xmlns:a16="http://schemas.microsoft.com/office/drawing/2014/main" id="{F7C219D0-5BAB-0476-291F-EADE93CD25AE}"/>
              </a:ext>
            </a:extLst>
          </p:cNvPr>
          <p:cNvSpPr>
            <a:spLocks noGrp="1"/>
          </p:cNvSpPr>
          <p:nvPr>
            <p:ph type="body" sz="quarter" idx="13"/>
          </p:nvPr>
        </p:nvSpPr>
        <p:spPr/>
        <p:txBody>
          <a:bodyPr/>
          <a:lstStyle/>
          <a:p>
            <a:r>
              <a:rPr lang="en-GB" dirty="0"/>
              <a:t>The Decision-Making Framework</a:t>
            </a:r>
            <a:endParaRPr lang="en-GB" b="0" dirty="0"/>
          </a:p>
        </p:txBody>
      </p:sp>
      <p:sp>
        <p:nvSpPr>
          <p:cNvPr id="5" name="Text Placeholder 4">
            <a:extLst>
              <a:ext uri="{FF2B5EF4-FFF2-40B4-BE49-F238E27FC236}">
                <a16:creationId xmlns:a16="http://schemas.microsoft.com/office/drawing/2014/main" id="{BBC8EBB9-3130-05AC-0707-3660817EA4D8}"/>
              </a:ext>
            </a:extLst>
          </p:cNvPr>
          <p:cNvSpPr>
            <a:spLocks noGrp="1"/>
          </p:cNvSpPr>
          <p:nvPr>
            <p:ph type="body" sz="quarter" idx="14"/>
          </p:nvPr>
        </p:nvSpPr>
        <p:spPr/>
        <p:txBody>
          <a:bodyPr/>
          <a:lstStyle/>
          <a:p>
            <a:r>
              <a:rPr lang="en-GB" dirty="0"/>
              <a:t>03</a:t>
            </a:r>
          </a:p>
        </p:txBody>
      </p:sp>
      <p:sp>
        <p:nvSpPr>
          <p:cNvPr id="6" name="Text Placeholder 5">
            <a:extLst>
              <a:ext uri="{FF2B5EF4-FFF2-40B4-BE49-F238E27FC236}">
                <a16:creationId xmlns:a16="http://schemas.microsoft.com/office/drawing/2014/main" id="{1759D8FA-1844-885A-D8F0-4F4720875E54}"/>
              </a:ext>
            </a:extLst>
          </p:cNvPr>
          <p:cNvSpPr>
            <a:spLocks noGrp="1"/>
          </p:cNvSpPr>
          <p:nvPr>
            <p:ph type="body" sz="quarter" idx="15"/>
          </p:nvPr>
        </p:nvSpPr>
        <p:spPr/>
        <p:txBody>
          <a:bodyPr/>
          <a:lstStyle/>
          <a:p>
            <a:r>
              <a:rPr lang="en-GB" dirty="0"/>
              <a:t>Case studies</a:t>
            </a:r>
          </a:p>
        </p:txBody>
      </p:sp>
      <p:sp>
        <p:nvSpPr>
          <p:cNvPr id="7" name="Text Placeholder 6">
            <a:extLst>
              <a:ext uri="{FF2B5EF4-FFF2-40B4-BE49-F238E27FC236}">
                <a16:creationId xmlns:a16="http://schemas.microsoft.com/office/drawing/2014/main" id="{E46DFA0A-ECBC-CEE0-330B-3448DE63EFD4}"/>
              </a:ext>
            </a:extLst>
          </p:cNvPr>
          <p:cNvSpPr>
            <a:spLocks noGrp="1"/>
          </p:cNvSpPr>
          <p:nvPr>
            <p:ph type="body" sz="quarter" idx="16"/>
          </p:nvPr>
        </p:nvSpPr>
        <p:spPr/>
        <p:txBody>
          <a:bodyPr/>
          <a:lstStyle/>
          <a:p>
            <a:r>
              <a:rPr lang="en-GB" dirty="0"/>
              <a:t>09</a:t>
            </a:r>
          </a:p>
        </p:txBody>
      </p:sp>
      <p:sp>
        <p:nvSpPr>
          <p:cNvPr id="8" name="Text Placeholder 7">
            <a:extLst>
              <a:ext uri="{FF2B5EF4-FFF2-40B4-BE49-F238E27FC236}">
                <a16:creationId xmlns:a16="http://schemas.microsoft.com/office/drawing/2014/main" id="{0CA03D9F-F83A-171D-C8D0-4A4F4F5B6AEA}"/>
              </a:ext>
            </a:extLst>
          </p:cNvPr>
          <p:cNvSpPr>
            <a:spLocks noGrp="1"/>
          </p:cNvSpPr>
          <p:nvPr>
            <p:ph type="body" sz="quarter" idx="17"/>
          </p:nvPr>
        </p:nvSpPr>
        <p:spPr>
          <a:xfrm>
            <a:off x="684213" y="2969766"/>
            <a:ext cx="7812000" cy="344239"/>
          </a:xfrm>
          <a:noFill/>
        </p:spPr>
        <p:txBody>
          <a:bodyPr/>
          <a:lstStyle/>
          <a:p>
            <a:r>
              <a:rPr lang="en-GB" dirty="0">
                <a:solidFill>
                  <a:schemeClr val="tx2"/>
                </a:solidFill>
              </a:rPr>
              <a:t>1. Telemedicine </a:t>
            </a:r>
            <a:r>
              <a:rPr lang="en-GB" b="0" dirty="0">
                <a:solidFill>
                  <a:srgbClr val="2EBFD2"/>
                </a:solidFill>
              </a:rPr>
              <a:t>Innovative opportunities</a:t>
            </a:r>
          </a:p>
        </p:txBody>
      </p:sp>
      <p:sp>
        <p:nvSpPr>
          <p:cNvPr id="9" name="Text Placeholder 8">
            <a:extLst>
              <a:ext uri="{FF2B5EF4-FFF2-40B4-BE49-F238E27FC236}">
                <a16:creationId xmlns:a16="http://schemas.microsoft.com/office/drawing/2014/main" id="{9DA5E0AB-95F0-DB9D-A869-18323795F64E}"/>
              </a:ext>
            </a:extLst>
          </p:cNvPr>
          <p:cNvSpPr>
            <a:spLocks noGrp="1"/>
          </p:cNvSpPr>
          <p:nvPr>
            <p:ph type="body" sz="quarter" idx="18"/>
          </p:nvPr>
        </p:nvSpPr>
        <p:spPr>
          <a:noFill/>
        </p:spPr>
        <p:txBody>
          <a:bodyPr/>
          <a:lstStyle/>
          <a:p>
            <a:r>
              <a:rPr lang="en-GB" dirty="0"/>
              <a:t>12</a:t>
            </a:r>
          </a:p>
        </p:txBody>
      </p:sp>
      <p:sp>
        <p:nvSpPr>
          <p:cNvPr id="10" name="Text Placeholder 9">
            <a:extLst>
              <a:ext uri="{FF2B5EF4-FFF2-40B4-BE49-F238E27FC236}">
                <a16:creationId xmlns:a16="http://schemas.microsoft.com/office/drawing/2014/main" id="{06447727-E148-2F3B-0349-3A3151E31210}"/>
              </a:ext>
            </a:extLst>
          </p:cNvPr>
          <p:cNvSpPr>
            <a:spLocks noGrp="1"/>
          </p:cNvSpPr>
          <p:nvPr>
            <p:ph type="body" sz="quarter" idx="19"/>
          </p:nvPr>
        </p:nvSpPr>
        <p:spPr>
          <a:xfrm>
            <a:off x="684213" y="3377683"/>
            <a:ext cx="7812000" cy="344239"/>
          </a:xfrm>
          <a:noFill/>
        </p:spPr>
        <p:txBody>
          <a:bodyPr/>
          <a:lstStyle/>
          <a:p>
            <a:r>
              <a:rPr lang="en-GB" dirty="0">
                <a:solidFill>
                  <a:srgbClr val="212088"/>
                </a:solidFill>
              </a:rPr>
              <a:t>2. Market Development </a:t>
            </a:r>
            <a:r>
              <a:rPr lang="en-GB" b="0" dirty="0">
                <a:solidFill>
                  <a:srgbClr val="2EBFD2"/>
                </a:solidFill>
              </a:rPr>
              <a:t>Innovative opportunities</a:t>
            </a:r>
          </a:p>
        </p:txBody>
      </p:sp>
      <p:sp>
        <p:nvSpPr>
          <p:cNvPr id="11" name="Text Placeholder 10">
            <a:extLst>
              <a:ext uri="{FF2B5EF4-FFF2-40B4-BE49-F238E27FC236}">
                <a16:creationId xmlns:a16="http://schemas.microsoft.com/office/drawing/2014/main" id="{3103C59A-95C1-64DE-4CF3-45FC0F89BF23}"/>
              </a:ext>
            </a:extLst>
          </p:cNvPr>
          <p:cNvSpPr>
            <a:spLocks noGrp="1"/>
          </p:cNvSpPr>
          <p:nvPr>
            <p:ph type="body" sz="quarter" idx="20"/>
          </p:nvPr>
        </p:nvSpPr>
        <p:spPr>
          <a:xfrm>
            <a:off x="6680883" y="3435382"/>
            <a:ext cx="1815330" cy="228840"/>
          </a:xfrm>
          <a:noFill/>
        </p:spPr>
        <p:txBody>
          <a:bodyPr/>
          <a:lstStyle/>
          <a:p>
            <a:r>
              <a:rPr lang="en-GB" dirty="0"/>
              <a:t>16</a:t>
            </a:r>
          </a:p>
        </p:txBody>
      </p:sp>
      <p:sp>
        <p:nvSpPr>
          <p:cNvPr id="12" name="Text Placeholder 11">
            <a:extLst>
              <a:ext uri="{FF2B5EF4-FFF2-40B4-BE49-F238E27FC236}">
                <a16:creationId xmlns:a16="http://schemas.microsoft.com/office/drawing/2014/main" id="{B7F8F8EF-474F-1ECA-E4A9-196A2D06BD10}"/>
              </a:ext>
            </a:extLst>
          </p:cNvPr>
          <p:cNvSpPr>
            <a:spLocks noGrp="1"/>
          </p:cNvSpPr>
          <p:nvPr>
            <p:ph type="body" sz="quarter" idx="21"/>
          </p:nvPr>
        </p:nvSpPr>
        <p:spPr>
          <a:xfrm>
            <a:off x="684213" y="3779621"/>
            <a:ext cx="7812000" cy="344239"/>
          </a:xfrm>
          <a:noFill/>
        </p:spPr>
        <p:txBody>
          <a:bodyPr/>
          <a:lstStyle/>
          <a:p>
            <a:r>
              <a:rPr lang="en-GB" dirty="0">
                <a:solidFill>
                  <a:srgbClr val="212088"/>
                </a:solidFill>
              </a:rPr>
              <a:t>3. Industry Associations </a:t>
            </a:r>
            <a:r>
              <a:rPr lang="en-GB" b="0" dirty="0">
                <a:solidFill>
                  <a:srgbClr val="2EBFD2"/>
                </a:solidFill>
              </a:rPr>
              <a:t>Hiring with integrity</a:t>
            </a:r>
          </a:p>
        </p:txBody>
      </p:sp>
      <p:sp>
        <p:nvSpPr>
          <p:cNvPr id="13" name="Text Placeholder 12">
            <a:extLst>
              <a:ext uri="{FF2B5EF4-FFF2-40B4-BE49-F238E27FC236}">
                <a16:creationId xmlns:a16="http://schemas.microsoft.com/office/drawing/2014/main" id="{A6C9EEC8-A472-6CB5-E4C6-FDEE42D8DBA0}"/>
              </a:ext>
            </a:extLst>
          </p:cNvPr>
          <p:cNvSpPr>
            <a:spLocks noGrp="1"/>
          </p:cNvSpPr>
          <p:nvPr>
            <p:ph type="body" sz="quarter" idx="22"/>
          </p:nvPr>
        </p:nvSpPr>
        <p:spPr>
          <a:xfrm>
            <a:off x="6680883" y="3837320"/>
            <a:ext cx="1815330" cy="228840"/>
          </a:xfrm>
          <a:noFill/>
        </p:spPr>
        <p:txBody>
          <a:bodyPr/>
          <a:lstStyle/>
          <a:p>
            <a:r>
              <a:rPr lang="en-GB" dirty="0"/>
              <a:t>20</a:t>
            </a:r>
          </a:p>
        </p:txBody>
      </p:sp>
      <p:cxnSp>
        <p:nvCxnSpPr>
          <p:cNvPr id="18" name="Straight Connector 17">
            <a:extLst>
              <a:ext uri="{FF2B5EF4-FFF2-40B4-BE49-F238E27FC236}">
                <a16:creationId xmlns:a16="http://schemas.microsoft.com/office/drawing/2014/main" id="{FE8D879F-A617-CBDA-2F53-AF99061CD7D5}"/>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31" name="Text Placeholder 5">
            <a:extLst>
              <a:ext uri="{FF2B5EF4-FFF2-40B4-BE49-F238E27FC236}">
                <a16:creationId xmlns:a16="http://schemas.microsoft.com/office/drawing/2014/main" id="{DC861388-2FD1-D16F-08AF-D6E6879125D8}"/>
              </a:ext>
            </a:extLst>
          </p:cNvPr>
          <p:cNvSpPr txBox="1">
            <a:spLocks/>
          </p:cNvSpPr>
          <p:nvPr/>
        </p:nvSpPr>
        <p:spPr>
          <a:xfrm>
            <a:off x="684213" y="4705070"/>
            <a:ext cx="7812000" cy="504000"/>
          </a:xfrm>
          <a:prstGeom prst="accentCallout1">
            <a:avLst>
              <a:gd name="adj1" fmla="val 20976"/>
              <a:gd name="adj2" fmla="val 69"/>
              <a:gd name="adj3" fmla="val 88344"/>
              <a:gd name="adj4" fmla="val 65"/>
            </a:avLst>
          </a:prstGeom>
          <a:solidFill>
            <a:srgbClr val="F0F8F9"/>
          </a:solidFill>
          <a:ln w="19050">
            <a:solidFill>
              <a:srgbClr val="2EBFD2"/>
            </a:solidFill>
            <a:bevel/>
          </a:ln>
        </p:spPr>
        <p:txBody>
          <a:bodyPr vert="horz" lIns="396000" tIns="0" rIns="180000" bIns="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b="1" kern="1200" spc="-20" baseline="0">
                <a:solidFill>
                  <a:schemeClr val="tx1"/>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Key takeaways</a:t>
            </a:r>
          </a:p>
        </p:txBody>
      </p:sp>
      <p:sp>
        <p:nvSpPr>
          <p:cNvPr id="32" name="Text Placeholder 6">
            <a:extLst>
              <a:ext uri="{FF2B5EF4-FFF2-40B4-BE49-F238E27FC236}">
                <a16:creationId xmlns:a16="http://schemas.microsoft.com/office/drawing/2014/main" id="{A487F835-D4B2-7076-204F-6AF5F8F2D9DB}"/>
              </a:ext>
            </a:extLst>
          </p:cNvPr>
          <p:cNvSpPr txBox="1">
            <a:spLocks/>
          </p:cNvSpPr>
          <p:nvPr/>
        </p:nvSpPr>
        <p:spPr>
          <a:xfrm>
            <a:off x="6680883" y="4842650"/>
            <a:ext cx="1815330" cy="228840"/>
          </a:xfrm>
          <a:prstGeom prst="rect">
            <a:avLst/>
          </a:prstGeom>
          <a:solidFill>
            <a:srgbClr val="F0F8F9"/>
          </a:solidFill>
        </p:spPr>
        <p:txBody>
          <a:bodyPr vert="horz" lIns="0" tIns="0" rIns="216000" bIns="0" rtlCol="0" anchor="ctr" anchorCtr="0">
            <a:noAutofit/>
          </a:bodyPr>
          <a:lstStyle>
            <a:lvl1pPr marL="0" indent="0" algn="r" defTabSz="914400" rtl="0" eaLnBrk="1" latinLnBrk="0" hangingPunct="1">
              <a:lnSpc>
                <a:spcPct val="100000"/>
              </a:lnSpc>
              <a:spcBef>
                <a:spcPts val="0"/>
              </a:spcBef>
              <a:spcAft>
                <a:spcPts val="0"/>
              </a:spcAft>
              <a:buFont typeface="Arial" panose="020B0604020202020204" pitchFamily="34" charset="0"/>
              <a:buNone/>
              <a:defRPr sz="1400" b="0" kern="1200" spc="-20" baseline="0">
                <a:solidFill>
                  <a:schemeClr val="tx1"/>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28</a:t>
            </a:r>
          </a:p>
        </p:txBody>
      </p:sp>
      <p:sp>
        <p:nvSpPr>
          <p:cNvPr id="16" name="Oval 15">
            <a:extLst>
              <a:ext uri="{FF2B5EF4-FFF2-40B4-BE49-F238E27FC236}">
                <a16:creationId xmlns:a16="http://schemas.microsoft.com/office/drawing/2014/main" id="{3E7C4B8F-309B-3060-AAF1-3C864AA2A641}"/>
              </a:ext>
            </a:extLst>
          </p:cNvPr>
          <p:cNvSpPr/>
          <p:nvPr/>
        </p:nvSpPr>
        <p:spPr>
          <a:xfrm>
            <a:off x="684213" y="5544476"/>
            <a:ext cx="382099" cy="382099"/>
          </a:xfrm>
          <a:prstGeom prst="ellipse">
            <a:avLst/>
          </a:prstGeom>
          <a:noFill/>
          <a:ln w="19050">
            <a:solidFill>
              <a:srgbClr val="2E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Rollerscript Smooth" panose="03050600040307000000" pitchFamily="66" charset="77"/>
              <a:ea typeface="Rollerscript Smooth" panose="03050600040307000000" pitchFamily="66" charset="77"/>
            </a:endParaRPr>
          </a:p>
        </p:txBody>
      </p:sp>
      <p:sp>
        <p:nvSpPr>
          <p:cNvPr id="17" name="Content Placeholder 2">
            <a:extLst>
              <a:ext uri="{FF2B5EF4-FFF2-40B4-BE49-F238E27FC236}">
                <a16:creationId xmlns:a16="http://schemas.microsoft.com/office/drawing/2014/main" id="{79DC64DE-A484-3564-5B55-8384B97C069A}"/>
              </a:ext>
            </a:extLst>
          </p:cNvPr>
          <p:cNvSpPr txBox="1">
            <a:spLocks/>
          </p:cNvSpPr>
          <p:nvPr/>
        </p:nvSpPr>
        <p:spPr>
          <a:xfrm>
            <a:off x="1213847" y="5529767"/>
            <a:ext cx="7282366" cy="64243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1" dirty="0">
                <a:solidFill>
                  <a:srgbClr val="2EBFD2"/>
                </a:solidFill>
              </a:rPr>
              <a:t>This Business leader meeting slides are paired with a Facilitation Guide, which </a:t>
            </a:r>
            <a:br>
              <a:rPr lang="en-GB" b="1" i="1" dirty="0">
                <a:solidFill>
                  <a:srgbClr val="2EBFD2"/>
                </a:solidFill>
              </a:rPr>
            </a:br>
            <a:r>
              <a:rPr lang="en-GB" b="1" i="1" dirty="0">
                <a:solidFill>
                  <a:srgbClr val="2EBFD2"/>
                </a:solidFill>
              </a:rPr>
              <a:t>provides talking points and instructions for creating an interactive meeting experience. </a:t>
            </a:r>
            <a:br>
              <a:rPr lang="en-GB" b="1" i="1" dirty="0">
                <a:solidFill>
                  <a:srgbClr val="2EBFD2"/>
                </a:solidFill>
              </a:rPr>
            </a:br>
            <a:r>
              <a:rPr lang="en-GB" b="1" i="1" dirty="0">
                <a:solidFill>
                  <a:srgbClr val="2EBFD2"/>
                </a:solidFill>
              </a:rPr>
              <a:t>All Decision-Making Framework materials are available on the IFPMA </a:t>
            </a:r>
            <a:r>
              <a:rPr lang="en-GB" b="1" i="1" dirty="0">
                <a:solidFill>
                  <a:srgbClr val="2EBFD2"/>
                </a:solidFill>
                <a:hlinkClick r:id="rId2"/>
              </a:rPr>
              <a:t>website</a:t>
            </a:r>
            <a:r>
              <a:rPr lang="en-GB" b="1" i="1" dirty="0">
                <a:solidFill>
                  <a:srgbClr val="2EBFD2"/>
                </a:solidFill>
              </a:rPr>
              <a:t>.</a:t>
            </a:r>
          </a:p>
        </p:txBody>
      </p:sp>
      <p:pic>
        <p:nvPicPr>
          <p:cNvPr id="19" name="Graphic 18">
            <a:extLst>
              <a:ext uri="{FF2B5EF4-FFF2-40B4-BE49-F238E27FC236}">
                <a16:creationId xmlns:a16="http://schemas.microsoft.com/office/drawing/2014/main" id="{039DBA36-2B51-C272-68C0-6C8ACFFE28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369" y="5643169"/>
            <a:ext cx="37785" cy="207814"/>
          </a:xfrm>
          <a:prstGeom prst="rect">
            <a:avLst/>
          </a:prstGeom>
        </p:spPr>
      </p:pic>
      <p:sp>
        <p:nvSpPr>
          <p:cNvPr id="14" name="Text Placeholder 11">
            <a:extLst>
              <a:ext uri="{FF2B5EF4-FFF2-40B4-BE49-F238E27FC236}">
                <a16:creationId xmlns:a16="http://schemas.microsoft.com/office/drawing/2014/main" id="{210C3279-EC3F-7B86-01A8-11BBE0D99254}"/>
              </a:ext>
            </a:extLst>
          </p:cNvPr>
          <p:cNvSpPr txBox="1">
            <a:spLocks/>
          </p:cNvSpPr>
          <p:nvPr/>
        </p:nvSpPr>
        <p:spPr>
          <a:xfrm>
            <a:off x="684213" y="4181559"/>
            <a:ext cx="7812000" cy="344239"/>
          </a:xfrm>
          <a:prstGeom prst="accentCallout1">
            <a:avLst>
              <a:gd name="adj1" fmla="val 20976"/>
              <a:gd name="adj2" fmla="val 69"/>
              <a:gd name="adj3" fmla="val 88344"/>
              <a:gd name="adj4" fmla="val 65"/>
            </a:avLst>
          </a:prstGeom>
          <a:noFill/>
          <a:ln w="19050">
            <a:solidFill>
              <a:srgbClr val="2EBFD2"/>
            </a:solidFill>
            <a:bevel/>
          </a:ln>
        </p:spPr>
        <p:txBody>
          <a:bodyPr vert="horz" lIns="396000" tIns="0" rIns="180000" bIns="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b="1" kern="1200" spc="-20" baseline="0">
                <a:solidFill>
                  <a:schemeClr val="tx1"/>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212088"/>
                </a:solidFill>
              </a:rPr>
              <a:t>4. Artificial intelligence </a:t>
            </a:r>
            <a:r>
              <a:rPr lang="en-GB" b="0" dirty="0">
                <a:solidFill>
                  <a:srgbClr val="2EBFD2"/>
                </a:solidFill>
              </a:rPr>
              <a:t>Innovating ethically</a:t>
            </a:r>
          </a:p>
        </p:txBody>
      </p:sp>
      <p:sp>
        <p:nvSpPr>
          <p:cNvPr id="15" name="Text Placeholder 12">
            <a:extLst>
              <a:ext uri="{FF2B5EF4-FFF2-40B4-BE49-F238E27FC236}">
                <a16:creationId xmlns:a16="http://schemas.microsoft.com/office/drawing/2014/main" id="{3BC342E2-D683-F2F6-2A87-034563D58742}"/>
              </a:ext>
            </a:extLst>
          </p:cNvPr>
          <p:cNvSpPr txBox="1">
            <a:spLocks/>
          </p:cNvSpPr>
          <p:nvPr/>
        </p:nvSpPr>
        <p:spPr>
          <a:xfrm>
            <a:off x="6680883" y="4238201"/>
            <a:ext cx="1815330" cy="228840"/>
          </a:xfrm>
          <a:prstGeom prst="rect">
            <a:avLst/>
          </a:prstGeom>
          <a:noFill/>
        </p:spPr>
        <p:txBody>
          <a:bodyPr vert="horz" lIns="0" tIns="0" rIns="216000" bIns="0" rtlCol="0" anchor="ctr" anchorCtr="0">
            <a:noAutofit/>
          </a:bodyPr>
          <a:lstStyle>
            <a:lvl1pPr marL="0" indent="0" algn="r" defTabSz="914400" rtl="0" eaLnBrk="1" latinLnBrk="0" hangingPunct="1">
              <a:lnSpc>
                <a:spcPct val="100000"/>
              </a:lnSpc>
              <a:spcBef>
                <a:spcPts val="0"/>
              </a:spcBef>
              <a:spcAft>
                <a:spcPts val="0"/>
              </a:spcAft>
              <a:buFont typeface="Arial" panose="020B0604020202020204" pitchFamily="34" charset="0"/>
              <a:buNone/>
              <a:defRPr sz="1400" b="0" kern="1200" spc="-20" baseline="0">
                <a:solidFill>
                  <a:schemeClr val="tx1"/>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24</a:t>
            </a:r>
          </a:p>
        </p:txBody>
      </p:sp>
    </p:spTree>
    <p:extLst>
      <p:ext uri="{BB962C8B-B14F-4D97-AF65-F5344CB8AC3E}">
        <p14:creationId xmlns:p14="http://schemas.microsoft.com/office/powerpoint/2010/main" val="37884605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6010DA-492A-C88B-DF9D-CC9559515683}"/>
              </a:ext>
            </a:extLst>
          </p:cNvPr>
          <p:cNvSpPr>
            <a:spLocks noGrp="1"/>
          </p:cNvSpPr>
          <p:nvPr>
            <p:ph type="title"/>
          </p:nvPr>
        </p:nvSpPr>
        <p:spPr/>
        <p:txBody>
          <a:bodyPr/>
          <a:lstStyle/>
          <a:p>
            <a:r>
              <a:rPr lang="en-US" dirty="0"/>
              <a:t>Industry associations</a:t>
            </a:r>
            <a:br>
              <a:rPr lang="en-US" dirty="0"/>
            </a:br>
            <a:r>
              <a:rPr lang="en-US" sz="3600" b="0" dirty="0">
                <a:solidFill>
                  <a:srgbClr val="2EBFD2"/>
                </a:solidFill>
              </a:rPr>
              <a:t>Hiring with integrity</a:t>
            </a:r>
          </a:p>
        </p:txBody>
      </p:sp>
      <p:sp>
        <p:nvSpPr>
          <p:cNvPr id="4" name="Slide Number Placeholder 3">
            <a:extLst>
              <a:ext uri="{FF2B5EF4-FFF2-40B4-BE49-F238E27FC236}">
                <a16:creationId xmlns:a16="http://schemas.microsoft.com/office/drawing/2014/main" id="{477B485F-EF1D-6790-A495-0A460CBDB852}"/>
              </a:ext>
            </a:extLst>
          </p:cNvPr>
          <p:cNvSpPr>
            <a:spLocks noGrp="1"/>
          </p:cNvSpPr>
          <p:nvPr>
            <p:ph type="sldNum" sz="quarter" idx="12"/>
          </p:nvPr>
        </p:nvSpPr>
        <p:spPr/>
        <p:txBody>
          <a:bodyPr/>
          <a:lstStyle/>
          <a:p>
            <a:fld id="{5B4A74C5-79B0-4340-9A8D-1CCBE3E8C644}" type="slidenum">
              <a:rPr lang="en-GB" smtClean="0"/>
              <a:t>20</a:t>
            </a:fld>
            <a:endParaRPr lang="en-GB"/>
          </a:p>
        </p:txBody>
      </p:sp>
      <p:sp>
        <p:nvSpPr>
          <p:cNvPr id="6" name="Subtitle 5">
            <a:extLst>
              <a:ext uri="{FF2B5EF4-FFF2-40B4-BE49-F238E27FC236}">
                <a16:creationId xmlns:a16="http://schemas.microsoft.com/office/drawing/2014/main" id="{58399E89-236B-9077-3223-9F0CFE1D86A3}"/>
              </a:ext>
            </a:extLst>
          </p:cNvPr>
          <p:cNvSpPr>
            <a:spLocks noGrp="1"/>
          </p:cNvSpPr>
          <p:nvPr>
            <p:ph type="subTitle" idx="1"/>
          </p:nvPr>
        </p:nvSpPr>
        <p:spPr/>
        <p:txBody>
          <a:bodyPr/>
          <a:lstStyle/>
          <a:p>
            <a:r>
              <a:rPr lang="en-US" dirty="0"/>
              <a:t>Case study 3</a:t>
            </a:r>
          </a:p>
        </p:txBody>
      </p:sp>
      <p:pic>
        <p:nvPicPr>
          <p:cNvPr id="8" name="Picture Placeholder 7" descr="A group of people sitting at a table&#10;&#10;Description automatically generated">
            <a:extLst>
              <a:ext uri="{FF2B5EF4-FFF2-40B4-BE49-F238E27FC236}">
                <a16:creationId xmlns:a16="http://schemas.microsoft.com/office/drawing/2014/main" id="{034E91E3-1566-FA63-6EDC-E0CA8782976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5723" r="28393"/>
          <a:stretch/>
        </p:blipFill>
        <p:spPr>
          <a:xfrm>
            <a:off x="1" y="504882"/>
            <a:ext cx="5318106" cy="6353117"/>
          </a:xfrm>
        </p:spPr>
      </p:pic>
    </p:spTree>
    <p:extLst>
      <p:ext uri="{BB962C8B-B14F-4D97-AF65-F5344CB8AC3E}">
        <p14:creationId xmlns:p14="http://schemas.microsoft.com/office/powerpoint/2010/main" val="965618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1. Background</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21</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1" y="1338263"/>
            <a:ext cx="8469216" cy="3281643"/>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t>Your Pharmaceutical Industry Association ("Association") is currently </a:t>
            </a:r>
            <a:r>
              <a:rPr lang="en-GB" b="1" dirty="0"/>
              <a:t>undergoing a hiring process</a:t>
            </a:r>
            <a:r>
              <a:rPr lang="en-GB" dirty="0"/>
              <a:t>, as there </a:t>
            </a:r>
            <a:br>
              <a:rPr lang="en-GB" dirty="0"/>
            </a:br>
            <a:r>
              <a:rPr lang="en-GB" dirty="0"/>
              <a:t>is an open full-time position for the Director of Public Affairs role. As the Executive Director of the Regulatory </a:t>
            </a:r>
            <a:br>
              <a:rPr lang="en-GB" dirty="0"/>
            </a:br>
            <a:r>
              <a:rPr lang="en-GB" dirty="0"/>
              <a:t>&amp; Science Committee within the Association, you are part of the election panel. </a:t>
            </a:r>
          </a:p>
          <a:p>
            <a:pPr>
              <a:spcAft>
                <a:spcPts val="1200"/>
              </a:spcAft>
            </a:pPr>
            <a:r>
              <a:rPr lang="en-GB" dirty="0"/>
              <a:t>Multiple applicants were screened, and the </a:t>
            </a:r>
            <a:r>
              <a:rPr lang="en-GB" b="1" dirty="0"/>
              <a:t>hiring process is close to final stage</a:t>
            </a:r>
            <a:r>
              <a:rPr lang="en-GB" dirty="0"/>
              <a:t>, with the three top candidates going through the defining election panel interviews with the Board Members in about a month. </a:t>
            </a:r>
          </a:p>
          <a:p>
            <a:pPr>
              <a:spcAft>
                <a:spcPts val="1200"/>
              </a:spcAft>
            </a:pPr>
            <a:r>
              <a:rPr lang="en-GB" dirty="0"/>
              <a:t>The </a:t>
            </a:r>
            <a:r>
              <a:rPr lang="en-GB" b="1" dirty="0"/>
              <a:t>Regulatory &amp; Science Committee raises a last-minute recommendation </a:t>
            </a:r>
            <a:r>
              <a:rPr lang="en-GB" dirty="0"/>
              <a:t>to hire a well-recognized consultant, whose vast professional experience would perfectly fit the needs for the role and who would be ready to start immediately. The candidate currently advises the government on public procurement decisions related to inclusion of new technologies. The </a:t>
            </a:r>
            <a:r>
              <a:rPr lang="en-GB" b="1" dirty="0"/>
              <a:t>Association is invited to an important upcoming public Working Group meeting </a:t>
            </a:r>
            <a:r>
              <a:rPr lang="en-GB" dirty="0"/>
              <a:t>regarding the dialogue on procurement policies with government authorities and other industry stakeholders. The meeting is critical in advancing the Association's priorities, and the new Director of Public Affairs would play a pivotal role at the meeting, representing the Association. </a:t>
            </a:r>
          </a:p>
          <a:p>
            <a:pPr>
              <a:spcAft>
                <a:spcPts val="1200"/>
              </a:spcAft>
            </a:pPr>
            <a:r>
              <a:rPr lang="en-GB" dirty="0"/>
              <a:t>A</a:t>
            </a:r>
            <a:r>
              <a:rPr lang="en-GB" b="1" dirty="0"/>
              <a:t> recommendation </a:t>
            </a:r>
            <a:r>
              <a:rPr lang="en-GB" dirty="0"/>
              <a:t>needs to be made to the Board Members in terms of:</a:t>
            </a:r>
          </a:p>
          <a:p>
            <a:pPr>
              <a:spcAft>
                <a:spcPts val="1200"/>
              </a:spcAft>
            </a:pPr>
            <a:endParaRPr lang="en-GB" dirty="0"/>
          </a:p>
          <a:p>
            <a:pPr>
              <a:spcAft>
                <a:spcPts val="1200"/>
              </a:spcAft>
            </a:pPr>
            <a:endParaRPr lang="en-GB" dirty="0"/>
          </a:p>
          <a:p>
            <a:endParaRPr lang="en-GB" dirty="0"/>
          </a:p>
        </p:txBody>
      </p:sp>
      <p:sp>
        <p:nvSpPr>
          <p:cNvPr id="8" name="Text Placeholder 7">
            <a:extLst>
              <a:ext uri="{FF2B5EF4-FFF2-40B4-BE49-F238E27FC236}">
                <a16:creationId xmlns:a16="http://schemas.microsoft.com/office/drawing/2014/main" id="{9C680879-2D81-163D-BE93-ADF061DB7FFA}"/>
              </a:ext>
            </a:extLst>
          </p:cNvPr>
          <p:cNvSpPr>
            <a:spLocks noGrp="1"/>
          </p:cNvSpPr>
          <p:nvPr>
            <p:ph type="body" sz="quarter" idx="15"/>
          </p:nvPr>
        </p:nvSpPr>
        <p:spPr>
          <a:xfrm>
            <a:off x="684212" y="4808006"/>
            <a:ext cx="10140950" cy="652464"/>
          </a:xfrm>
        </p:spPr>
        <p:txBody>
          <a:bodyPr/>
          <a:lstStyle/>
          <a:p>
            <a:pPr>
              <a:spcAft>
                <a:spcPts val="600"/>
              </a:spcAft>
            </a:pPr>
            <a:r>
              <a:rPr lang="en-GB" sz="1400" dirty="0">
                <a:solidFill>
                  <a:schemeClr val="tx1"/>
                </a:solidFill>
              </a:rPr>
              <a:t>Hiring the candidate recommended by the internal Committee, who would be ready to start immediately.</a:t>
            </a: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3</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Industry associations </a:t>
            </a:r>
            <a:r>
              <a:rPr lang="en-US" sz="1100" spc="-20" baseline="0" dirty="0">
                <a:solidFill>
                  <a:srgbClr val="2EBFD2"/>
                </a:solidFill>
              </a:rPr>
              <a:t>Hiring with integrity</a:t>
            </a:r>
          </a:p>
        </p:txBody>
      </p:sp>
      <p:sp>
        <p:nvSpPr>
          <p:cNvPr id="12" name="Text Placeholder 7">
            <a:extLst>
              <a:ext uri="{FF2B5EF4-FFF2-40B4-BE49-F238E27FC236}">
                <a16:creationId xmlns:a16="http://schemas.microsoft.com/office/drawing/2014/main" id="{9E78DFEB-F7CC-93A0-D749-FF9C455726C7}"/>
              </a:ext>
            </a:extLst>
          </p:cNvPr>
          <p:cNvSpPr txBox="1">
            <a:spLocks/>
          </p:cNvSpPr>
          <p:nvPr/>
        </p:nvSpPr>
        <p:spPr>
          <a:xfrm>
            <a:off x="684211" y="5648563"/>
            <a:ext cx="10140950" cy="652464"/>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vert="horz" lIns="252000" tIns="216000" rIns="252000" bIns="21600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dirty="0">
                <a:solidFill>
                  <a:schemeClr val="tx1"/>
                </a:solidFill>
              </a:rPr>
              <a:t>Continuing with the current selection process and likely not having the position filled until after the meeting.</a:t>
            </a:r>
          </a:p>
        </p:txBody>
      </p:sp>
    </p:spTree>
    <p:extLst>
      <p:ext uri="{BB962C8B-B14F-4D97-AF65-F5344CB8AC3E}">
        <p14:creationId xmlns:p14="http://schemas.microsoft.com/office/powerpoint/2010/main" val="147545162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2. Considerations</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22</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7451120"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b="1" dirty="0"/>
              <a:t>You should assess and balance the commercial and ethical considerations </a:t>
            </a:r>
            <a:r>
              <a:rPr lang="en-GB" dirty="0"/>
              <a:t>prior to making </a:t>
            </a:r>
            <a:br>
              <a:rPr lang="en-GB" dirty="0"/>
            </a:br>
            <a:r>
              <a:rPr lang="en-GB" dirty="0"/>
              <a:t>a formal recommendation to the Board. </a:t>
            </a: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3</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Industry associations </a:t>
            </a:r>
            <a:r>
              <a:rPr lang="en-US" sz="1100" spc="-20" baseline="0" dirty="0">
                <a:solidFill>
                  <a:srgbClr val="2EBFD2"/>
                </a:solidFill>
              </a:rPr>
              <a:t>Hiring with integrity</a:t>
            </a:r>
          </a:p>
        </p:txBody>
      </p:sp>
      <p:sp>
        <p:nvSpPr>
          <p:cNvPr id="20" name="Text Placeholder 6">
            <a:extLst>
              <a:ext uri="{FF2B5EF4-FFF2-40B4-BE49-F238E27FC236}">
                <a16:creationId xmlns:a16="http://schemas.microsoft.com/office/drawing/2014/main" id="{31C8E4F4-AF60-9977-2115-1E6111AD2680}"/>
              </a:ext>
            </a:extLst>
          </p:cNvPr>
          <p:cNvSpPr txBox="1">
            <a:spLocks/>
          </p:cNvSpPr>
          <p:nvPr/>
        </p:nvSpPr>
        <p:spPr>
          <a:xfrm>
            <a:off x="684212" y="2125139"/>
            <a:ext cx="10140950" cy="3314127"/>
          </a:xfrm>
          <a:prstGeom prst="accentCallout1">
            <a:avLst>
              <a:gd name="adj1" fmla="val 15701"/>
              <a:gd name="adj2" fmla="val 64"/>
              <a:gd name="adj3" fmla="val 88694"/>
              <a:gd name="adj4" fmla="val 71"/>
            </a:avLst>
          </a:prstGeom>
          <a:solidFill>
            <a:schemeClr val="bg2">
              <a:lumMod val="20000"/>
              <a:lumOff val="80000"/>
            </a:schemeClr>
          </a:solidFill>
          <a:ln w="19050">
            <a:noFill/>
          </a:ln>
        </p:spPr>
        <p:txBody>
          <a:bodyPr vert="horz" lIns="252000" tIns="216000" rIns="252000" bIns="21600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rPr>
              <a:t>Consider how your answers and reflections would change in the following circumstances: </a:t>
            </a:r>
            <a:endParaRPr lang="en-GB" dirty="0">
              <a:solidFill>
                <a:schemeClr val="tx1"/>
              </a:solidFill>
            </a:endParaRPr>
          </a:p>
          <a:p>
            <a:pPr lvl="3">
              <a:spcAft>
                <a:spcPts val="1200"/>
              </a:spcAft>
            </a:pPr>
            <a:r>
              <a:rPr lang="en-GB" dirty="0">
                <a:solidFill>
                  <a:schemeClr val="tx1"/>
                </a:solidFill>
              </a:rPr>
              <a:t>There is no upcoming meeting requiring the role to be filled immediately.</a:t>
            </a:r>
          </a:p>
          <a:p>
            <a:pPr lvl="3">
              <a:spcAft>
                <a:spcPts val="1200"/>
              </a:spcAft>
            </a:pPr>
            <a:r>
              <a:rPr lang="en-GB" dirty="0">
                <a:solidFill>
                  <a:schemeClr val="tx1"/>
                </a:solidFill>
              </a:rPr>
              <a:t>The recommendation did not come from an internal Committee but instead from a </a:t>
            </a:r>
            <a:r>
              <a:rPr lang="en-GB" dirty="0" err="1">
                <a:solidFill>
                  <a:schemeClr val="tx1"/>
                </a:solidFill>
              </a:rPr>
              <a:t>headhunter</a:t>
            </a:r>
            <a:r>
              <a:rPr lang="en-GB" dirty="0">
                <a:solidFill>
                  <a:schemeClr val="tx1"/>
                </a:solidFill>
              </a:rPr>
              <a:t> that is aware of the Association's ongoing hiring process.</a:t>
            </a:r>
          </a:p>
          <a:p>
            <a:pPr lvl="3">
              <a:spcAft>
                <a:spcPts val="1200"/>
              </a:spcAft>
            </a:pPr>
            <a:r>
              <a:rPr lang="en-GB" dirty="0">
                <a:solidFill>
                  <a:schemeClr val="tx1"/>
                </a:solidFill>
              </a:rPr>
              <a:t>A job offer was about to be released to a final candidate.</a:t>
            </a:r>
          </a:p>
          <a:p>
            <a:pPr lvl="3">
              <a:spcAft>
                <a:spcPts val="1200"/>
              </a:spcAft>
            </a:pPr>
            <a:r>
              <a:rPr lang="en-GB" dirty="0">
                <a:solidFill>
                  <a:schemeClr val="tx1"/>
                </a:solidFill>
              </a:rPr>
              <a:t>Are there different implications if the candidate's governmental advisory role is official (i.e., is formally appointed) or unofficial (i.e., not formally appointed but consulted due to publicly known key expertise)?</a:t>
            </a:r>
          </a:p>
          <a:p>
            <a:pPr lvl="3">
              <a:spcAft>
                <a:spcPts val="1200"/>
              </a:spcAft>
            </a:pPr>
            <a:r>
              <a:rPr lang="en-GB" dirty="0">
                <a:solidFill>
                  <a:schemeClr val="tx1"/>
                </a:solidFill>
              </a:rPr>
              <a:t>Are there different implications if the candidate's governmental advisory role is not related at all to the upcoming meeting topic and objectives?</a:t>
            </a: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endParaRPr lang="en-GB" dirty="0">
              <a:solidFill>
                <a:schemeClr val="tx1"/>
              </a:solidFill>
            </a:endParaRPr>
          </a:p>
          <a:p>
            <a:pPr lvl="3"/>
            <a:endParaRPr lang="en-GB" dirty="0">
              <a:solidFill>
                <a:schemeClr val="tx1"/>
              </a:solidFill>
            </a:endParaRPr>
          </a:p>
          <a:p>
            <a:pPr lvl="3"/>
            <a:endParaRPr lang="en-GB" b="1" dirty="0">
              <a:solidFill>
                <a:srgbClr val="212088"/>
              </a:solidFill>
            </a:endParaRPr>
          </a:p>
          <a:p>
            <a:endParaRPr lang="en-GB" dirty="0"/>
          </a:p>
        </p:txBody>
      </p:sp>
    </p:spTree>
    <p:extLst>
      <p:ext uri="{BB962C8B-B14F-4D97-AF65-F5344CB8AC3E}">
        <p14:creationId xmlns:p14="http://schemas.microsoft.com/office/powerpoint/2010/main" val="51298536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3. Applying the Decision-Making Framework</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23</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10354576"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solidFill>
                  <a:srgbClr val="3F3F3F"/>
                </a:solidFill>
                <a:effectLst/>
                <a:latin typeface="Helvetica" pitchFamily="2" charset="0"/>
              </a:rPr>
              <a:t>A non-exhaustive list of questions to support decision-making</a:t>
            </a:r>
            <a:r>
              <a:rPr lang="en-GB" dirty="0"/>
              <a:t>:</a:t>
            </a: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3</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Industry associations </a:t>
            </a:r>
            <a:r>
              <a:rPr lang="en-US" sz="1100" spc="-20" baseline="0" dirty="0">
                <a:solidFill>
                  <a:srgbClr val="2EBFD2"/>
                </a:solidFill>
              </a:rPr>
              <a:t>Hiring with integrity</a:t>
            </a:r>
          </a:p>
        </p:txBody>
      </p:sp>
      <p:graphicFrame>
        <p:nvGraphicFramePr>
          <p:cNvPr id="6" name="Table 3">
            <a:extLst>
              <a:ext uri="{FF2B5EF4-FFF2-40B4-BE49-F238E27FC236}">
                <a16:creationId xmlns:a16="http://schemas.microsoft.com/office/drawing/2014/main" id="{492DD3EF-2DEF-EBAC-6F0D-3A8F86A25695}"/>
              </a:ext>
            </a:extLst>
          </p:cNvPr>
          <p:cNvGraphicFramePr>
            <a:graphicFrameLocks noGrp="1"/>
          </p:cNvGraphicFramePr>
          <p:nvPr/>
        </p:nvGraphicFramePr>
        <p:xfrm>
          <a:off x="685629" y="1804463"/>
          <a:ext cx="10080915" cy="4127500"/>
        </p:xfrm>
        <a:graphic>
          <a:graphicData uri="http://schemas.openxmlformats.org/drawingml/2006/table">
            <a:tbl>
              <a:tblPr>
                <a:tableStyleId>{72833802-FEF1-4C79-8D5D-14CF1EAF98D9}</a:tableStyleId>
              </a:tblPr>
              <a:tblGrid>
                <a:gridCol w="1975623">
                  <a:extLst>
                    <a:ext uri="{9D8B030D-6E8A-4147-A177-3AD203B41FA5}">
                      <a16:colId xmlns:a16="http://schemas.microsoft.com/office/drawing/2014/main" val="1912807528"/>
                    </a:ext>
                  </a:extLst>
                </a:gridCol>
                <a:gridCol w="8105292">
                  <a:extLst>
                    <a:ext uri="{9D8B030D-6E8A-4147-A177-3AD203B41FA5}">
                      <a16:colId xmlns:a16="http://schemas.microsoft.com/office/drawing/2014/main" val="2621785424"/>
                    </a:ext>
                  </a:extLst>
                </a:gridCol>
              </a:tblGrid>
              <a:tr h="967017">
                <a:tc>
                  <a:txBody>
                    <a:bodyPr/>
                    <a:lstStyle/>
                    <a:p>
                      <a:pPr algn="l"/>
                      <a:r>
                        <a:rPr lang="en-US" sz="1100" b="1" i="0" dirty="0">
                          <a:solidFill>
                            <a:srgbClr val="2EBFD2"/>
                          </a:solidFill>
                          <a:latin typeface="+mn-lt"/>
                        </a:rPr>
                        <a:t>1. </a:t>
                      </a:r>
                      <a:r>
                        <a:rPr lang="en-US" sz="1100" b="1" i="0" dirty="0">
                          <a:solidFill>
                            <a:schemeClr val="tx2"/>
                          </a:solidFill>
                          <a:latin typeface="+mn-lt"/>
                          <a:ea typeface="Rollerscript Smooth" panose="03050600040307000000" pitchFamily="66" charset="77"/>
                        </a:rPr>
                        <a:t>Why </a:t>
                      </a:r>
                      <a:br>
                        <a:rPr lang="en-US" sz="1100" b="1" i="0" dirty="0">
                          <a:solidFill>
                            <a:schemeClr val="tx2"/>
                          </a:solidFill>
                          <a:latin typeface="+mn-lt"/>
                        </a:rPr>
                      </a:br>
                      <a:r>
                        <a:rPr lang="en-US" sz="1100" b="0" i="0" dirty="0">
                          <a:solidFill>
                            <a:schemeClr val="tx2"/>
                          </a:solidFill>
                          <a:latin typeface="+mn-lt"/>
                        </a:rPr>
                        <a:t>Identify and evaluate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What are the legitimate business needs and the business objectives you are trying to achieve?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Do you have all the information you need to make a decision?</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How might hiring the consultant recommended by the Regulatory and Science Committee benefit the Association?</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How might hiring the consultant recommended by the Regulatory and Science Committee harm the Association?</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Are you being fair to the 3 top candidates?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How does the upcoming public Working Group meeting impact your hiring decision? Should it have an impact?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066125456"/>
                  </a:ext>
                </a:extLst>
              </a:tr>
              <a:tr h="526445">
                <a:tc>
                  <a:txBody>
                    <a:bodyPr/>
                    <a:lstStyle/>
                    <a:p>
                      <a:pPr algn="l"/>
                      <a:r>
                        <a:rPr lang="en-US" sz="1100" b="1" i="0" dirty="0">
                          <a:solidFill>
                            <a:srgbClr val="2EBFD2"/>
                          </a:solidFill>
                          <a:latin typeface="+mn-lt"/>
                        </a:rPr>
                        <a:t>2. </a:t>
                      </a:r>
                      <a:r>
                        <a:rPr lang="en-US" sz="1100" b="1" i="0" dirty="0">
                          <a:solidFill>
                            <a:schemeClr val="tx2"/>
                          </a:solidFill>
                          <a:latin typeface="+mn-lt"/>
                          <a:ea typeface="Rollerscript Smooth" panose="03050600040307000000" pitchFamily="66" charset="77"/>
                        </a:rPr>
                        <a:t>Who</a:t>
                      </a:r>
                      <a:br>
                        <a:rPr lang="en-US" sz="1100" b="1" i="0" dirty="0">
                          <a:solidFill>
                            <a:schemeClr val="tx2"/>
                          </a:solidFill>
                          <a:latin typeface="+mn-lt"/>
                        </a:rPr>
                      </a:br>
                      <a:r>
                        <a:rPr lang="en-US" sz="1100" b="0" i="0" dirty="0">
                          <a:solidFill>
                            <a:schemeClr val="tx2"/>
                          </a:solidFill>
                          <a:latin typeface="+mn-lt"/>
                        </a:rPr>
                        <a:t>Define accountability </a:t>
                      </a:r>
                      <a:br>
                        <a:rPr lang="en-US" sz="1100" b="0" i="0" dirty="0">
                          <a:solidFill>
                            <a:schemeClr val="tx2"/>
                          </a:solidFill>
                          <a:latin typeface="+mn-lt"/>
                        </a:rPr>
                      </a:br>
                      <a:r>
                        <a:rPr lang="en-US" sz="1100" b="0" i="0" dirty="0">
                          <a:solidFill>
                            <a:schemeClr val="tx2"/>
                          </a:solidFill>
                          <a:latin typeface="+mn-lt"/>
                        </a:rPr>
                        <a:t>and responsibility</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Discuss various roles and responsibilities.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is transparency throughout the activities and processes being ensured, both internally and externally?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are we enabling both internal and external stakeholders to speak up and raise potential ethical challenges?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Through what measures throughout the hiring process do we ensure and display our appreciation of the value of diversity?</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245616369"/>
                  </a:ext>
                </a:extLst>
              </a:tr>
              <a:tr h="935108">
                <a:tc>
                  <a:txBody>
                    <a:bodyPr/>
                    <a:lstStyle/>
                    <a:p>
                      <a:pPr algn="l"/>
                      <a:r>
                        <a:rPr lang="en-US" sz="1100" b="1" i="0" dirty="0">
                          <a:solidFill>
                            <a:srgbClr val="2EBFD2"/>
                          </a:solidFill>
                          <a:latin typeface="+mn-lt"/>
                        </a:rPr>
                        <a:t>3. </a:t>
                      </a:r>
                      <a:r>
                        <a:rPr lang="en-US" sz="1100" b="1" i="0" dirty="0">
                          <a:solidFill>
                            <a:schemeClr val="tx2"/>
                          </a:solidFill>
                          <a:latin typeface="+mn-lt"/>
                          <a:ea typeface="Rollerscript Smooth" panose="03050600040307000000" pitchFamily="66" charset="77"/>
                        </a:rPr>
                        <a:t>What</a:t>
                      </a:r>
                      <a:br>
                        <a:rPr lang="en-US" sz="1100" b="1" i="0" dirty="0">
                          <a:solidFill>
                            <a:schemeClr val="tx2"/>
                          </a:solidFill>
                          <a:latin typeface="+mn-lt"/>
                        </a:rPr>
                      </a:br>
                      <a:r>
                        <a:rPr lang="en-US" sz="1100" b="0" i="0" dirty="0">
                          <a:solidFill>
                            <a:schemeClr val="tx2"/>
                          </a:solidFill>
                          <a:latin typeface="+mn-lt"/>
                        </a:rPr>
                        <a:t>Determine and decide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are the key ethical and risk management areas for consideration and related mitigation actions?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does the IFPMA Ethos and Decision-Making Framework apply?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If several options could be considered, what decision will best satisfy the rationale and purpose identified and reflect business decision-making?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there external developments on the horizon that may impact the decision and should be considered?</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Why does it matter that we get this right and what happens if there are significant issues?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are we assessing reputational impact?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763225716"/>
                  </a:ext>
                </a:extLst>
              </a:tr>
              <a:tr h="496018">
                <a:tc>
                  <a:txBody>
                    <a:bodyPr/>
                    <a:lstStyle/>
                    <a:p>
                      <a:pPr algn="l"/>
                      <a:r>
                        <a:rPr lang="en-US" sz="1100" b="1" i="0" dirty="0">
                          <a:solidFill>
                            <a:srgbClr val="2EBFD2"/>
                          </a:solidFill>
                          <a:latin typeface="+mn-lt"/>
                        </a:rPr>
                        <a:t>4. </a:t>
                      </a:r>
                      <a:r>
                        <a:rPr lang="en-US" sz="1100" b="1" i="0" dirty="0">
                          <a:solidFill>
                            <a:schemeClr val="tx2"/>
                          </a:solidFill>
                          <a:latin typeface="+mn-lt"/>
                          <a:ea typeface="Rollerscript Smooth" panose="03050600040307000000" pitchFamily="66" charset="77"/>
                        </a:rPr>
                        <a:t>How</a:t>
                      </a:r>
                      <a:r>
                        <a:rPr lang="en-US" sz="1100" b="1" i="0" dirty="0">
                          <a:solidFill>
                            <a:schemeClr val="tx2"/>
                          </a:solidFill>
                          <a:latin typeface="+mn-lt"/>
                        </a:rPr>
                        <a:t> </a:t>
                      </a:r>
                      <a:br>
                        <a:rPr lang="en-US" sz="1100" b="1" i="0" dirty="0">
                          <a:solidFill>
                            <a:schemeClr val="tx2"/>
                          </a:solidFill>
                          <a:latin typeface="+mn-lt"/>
                        </a:rPr>
                      </a:br>
                      <a:r>
                        <a:rPr lang="en-US" sz="1100" b="0" i="0" dirty="0">
                          <a:solidFill>
                            <a:schemeClr val="tx2"/>
                          </a:solidFill>
                          <a:latin typeface="+mn-lt"/>
                        </a:rPr>
                        <a:t>Execute and implement</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are the existing applicable laws, regulations, codes, and internal procedures to be considered?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are we assessing the applicable laws, regulations, codes and internal procedures to help ensure compliance?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In light of applicable laws, regulations codes, and internal procedures, is it appropriate to move forward?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do we ensure that we move “as fast as we can, but as slow as we must?”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6219982"/>
                  </a:ext>
                </a:extLst>
              </a:tr>
              <a:tr h="440007">
                <a:tc>
                  <a:txBody>
                    <a:bodyPr/>
                    <a:lstStyle/>
                    <a:p>
                      <a:pPr algn="l"/>
                      <a:r>
                        <a:rPr lang="en-US" sz="1100" b="1" i="0" dirty="0">
                          <a:solidFill>
                            <a:srgbClr val="2EBFD2"/>
                          </a:solidFill>
                          <a:latin typeface="+mn-lt"/>
                        </a:rPr>
                        <a:t>5. </a:t>
                      </a:r>
                      <a:r>
                        <a:rPr lang="en-US" sz="1100" b="1" i="0" dirty="0">
                          <a:solidFill>
                            <a:schemeClr val="tx2"/>
                          </a:solidFill>
                          <a:latin typeface="+mn-lt"/>
                          <a:ea typeface="Rollerscript Smooth" panose="03050600040307000000" pitchFamily="66" charset="77"/>
                        </a:rPr>
                        <a:t>Impact </a:t>
                      </a:r>
                      <a:br>
                        <a:rPr lang="en-US" sz="1100" b="1" i="0" dirty="0">
                          <a:solidFill>
                            <a:schemeClr val="tx2"/>
                          </a:solidFill>
                          <a:latin typeface="+mn-lt"/>
                        </a:rPr>
                      </a:br>
                      <a:r>
                        <a:rPr lang="en-US" sz="1100" b="0" i="0" dirty="0">
                          <a:solidFill>
                            <a:schemeClr val="tx2"/>
                          </a:solidFill>
                          <a:latin typeface="+mn-lt"/>
                        </a:rPr>
                        <a:t>Monitor and control</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Describe what the key success factors would look like.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measurements (KPIs) aligned with objectives and deliverables?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would these success factors be viewed by stakeholders?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do we ensure that we treat our third parties, customers and stakeholders fairly?</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2480425"/>
                  </a:ext>
                </a:extLst>
              </a:tr>
            </a:tbl>
          </a:graphicData>
        </a:graphic>
      </p:graphicFrame>
    </p:spTree>
    <p:extLst>
      <p:ext uri="{BB962C8B-B14F-4D97-AF65-F5344CB8AC3E}">
        <p14:creationId xmlns:p14="http://schemas.microsoft.com/office/powerpoint/2010/main" val="286061865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6010DA-492A-C88B-DF9D-CC9559515683}"/>
              </a:ext>
            </a:extLst>
          </p:cNvPr>
          <p:cNvSpPr>
            <a:spLocks noGrp="1"/>
          </p:cNvSpPr>
          <p:nvPr>
            <p:ph type="title"/>
          </p:nvPr>
        </p:nvSpPr>
        <p:spPr/>
        <p:txBody>
          <a:bodyPr/>
          <a:lstStyle/>
          <a:p>
            <a:r>
              <a:rPr lang="en-US" dirty="0"/>
              <a:t>Artificial intelligence </a:t>
            </a:r>
            <a:br>
              <a:rPr lang="en-US" dirty="0"/>
            </a:br>
            <a:r>
              <a:rPr lang="en-US" sz="3600" b="0" dirty="0">
                <a:solidFill>
                  <a:srgbClr val="2EBFD2"/>
                </a:solidFill>
              </a:rPr>
              <a:t>Innovating ethically</a:t>
            </a:r>
          </a:p>
        </p:txBody>
      </p:sp>
      <p:sp>
        <p:nvSpPr>
          <p:cNvPr id="4" name="Slide Number Placeholder 3">
            <a:extLst>
              <a:ext uri="{FF2B5EF4-FFF2-40B4-BE49-F238E27FC236}">
                <a16:creationId xmlns:a16="http://schemas.microsoft.com/office/drawing/2014/main" id="{477B485F-EF1D-6790-A495-0A460CBDB852}"/>
              </a:ext>
            </a:extLst>
          </p:cNvPr>
          <p:cNvSpPr>
            <a:spLocks noGrp="1"/>
          </p:cNvSpPr>
          <p:nvPr>
            <p:ph type="sldNum" sz="quarter" idx="12"/>
          </p:nvPr>
        </p:nvSpPr>
        <p:spPr/>
        <p:txBody>
          <a:bodyPr/>
          <a:lstStyle/>
          <a:p>
            <a:fld id="{5B4A74C5-79B0-4340-9A8D-1CCBE3E8C644}" type="slidenum">
              <a:rPr lang="en-GB" smtClean="0"/>
              <a:t>24</a:t>
            </a:fld>
            <a:endParaRPr lang="en-GB"/>
          </a:p>
        </p:txBody>
      </p:sp>
      <p:sp>
        <p:nvSpPr>
          <p:cNvPr id="6" name="Subtitle 5">
            <a:extLst>
              <a:ext uri="{FF2B5EF4-FFF2-40B4-BE49-F238E27FC236}">
                <a16:creationId xmlns:a16="http://schemas.microsoft.com/office/drawing/2014/main" id="{58399E89-236B-9077-3223-9F0CFE1D86A3}"/>
              </a:ext>
            </a:extLst>
          </p:cNvPr>
          <p:cNvSpPr>
            <a:spLocks noGrp="1"/>
          </p:cNvSpPr>
          <p:nvPr>
            <p:ph type="subTitle" idx="1"/>
          </p:nvPr>
        </p:nvSpPr>
        <p:spPr/>
        <p:txBody>
          <a:bodyPr/>
          <a:lstStyle/>
          <a:p>
            <a:r>
              <a:rPr lang="en-US" dirty="0"/>
              <a:t>Case study 4</a:t>
            </a:r>
          </a:p>
        </p:txBody>
      </p:sp>
      <p:pic>
        <p:nvPicPr>
          <p:cNvPr id="7" name="Picture Placeholder 6" descr="A person in a lab coat working on a computer&#10;&#10;Description automatically generated">
            <a:extLst>
              <a:ext uri="{FF2B5EF4-FFF2-40B4-BE49-F238E27FC236}">
                <a16:creationId xmlns:a16="http://schemas.microsoft.com/office/drawing/2014/main" id="{6FE967D4-EE1F-7388-7410-EC10A991B14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2058" r="22058"/>
          <a:stretch>
            <a:fillRect/>
          </a:stretch>
        </p:blipFill>
        <p:spPr/>
      </p:pic>
    </p:spTree>
    <p:extLst>
      <p:ext uri="{BB962C8B-B14F-4D97-AF65-F5344CB8AC3E}">
        <p14:creationId xmlns:p14="http://schemas.microsoft.com/office/powerpoint/2010/main" val="53502710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1. Background</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25</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1" y="1338263"/>
            <a:ext cx="8469216" cy="3281643"/>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t>Imagine you are an Ethics &amp; Compliance professional for a pharmaceutical company deeply committed to safeguarding patient data and upholding fundamental human rights. A major tech company has approached your organization with a proposal to extract personal healthcare data of patients for the development of an AI-based technology aimed at centralized medical record storage, real-time medical information, rapid and accurate diagnosis, and expanding access to healthcare. </a:t>
            </a:r>
          </a:p>
          <a:p>
            <a:pPr>
              <a:spcAft>
                <a:spcPts val="1200"/>
              </a:spcAft>
            </a:pPr>
            <a:r>
              <a:rPr lang="en-GB" dirty="0"/>
              <a:t>The tech company assures that personal data of all patients shall remain anonymized and used solely for research and medical purposes. As a member of the International Federation of Pharmaceutical Manufacturers &amp; Associations (IFPMA), your company follows the IFPMA's Code of Practice and is aware of the recently launched Decision-Making Framework, which helps organizations put IFPMA ethical foundation into action.</a:t>
            </a:r>
          </a:p>
          <a:p>
            <a:pPr>
              <a:spcAft>
                <a:spcPts val="1200"/>
              </a:spcAft>
            </a:pPr>
            <a:r>
              <a:rPr lang="en-GB" dirty="0"/>
              <a:t>Utilizing both the </a:t>
            </a:r>
            <a:r>
              <a:rPr lang="en-GB" dirty="0">
                <a:hlinkClick r:id="rId2"/>
              </a:rPr>
              <a:t>Decision-Making Framework</a:t>
            </a:r>
            <a:r>
              <a:rPr lang="en-GB" dirty="0"/>
              <a:t> and the </a:t>
            </a:r>
            <a:r>
              <a:rPr lang="en-GB" dirty="0">
                <a:hlinkClick r:id="rId3"/>
              </a:rPr>
              <a:t>IFPMA Artificial Intelligence Principles</a:t>
            </a:r>
            <a:r>
              <a:rPr lang="en-GB" dirty="0"/>
              <a:t>, respond </a:t>
            </a:r>
            <a:br>
              <a:rPr lang="en-GB" dirty="0"/>
            </a:br>
            <a:r>
              <a:rPr lang="en-GB" dirty="0"/>
              <a:t>to the following question:</a:t>
            </a:r>
          </a:p>
          <a:p>
            <a:pPr>
              <a:spcAft>
                <a:spcPts val="1200"/>
              </a:spcAft>
            </a:pPr>
            <a:endParaRPr lang="en-GB" dirty="0"/>
          </a:p>
          <a:p>
            <a:pPr>
              <a:spcAft>
                <a:spcPts val="1200"/>
              </a:spcAft>
            </a:pPr>
            <a:endParaRPr lang="en-GB" dirty="0"/>
          </a:p>
          <a:p>
            <a:pPr>
              <a:spcAft>
                <a:spcPts val="1200"/>
              </a:spcAft>
            </a:pPr>
            <a:endParaRPr lang="en-GB" dirty="0"/>
          </a:p>
          <a:p>
            <a:endParaRPr lang="en-GB" dirty="0"/>
          </a:p>
        </p:txBody>
      </p:sp>
      <p:sp>
        <p:nvSpPr>
          <p:cNvPr id="8" name="Text Placeholder 7">
            <a:extLst>
              <a:ext uri="{FF2B5EF4-FFF2-40B4-BE49-F238E27FC236}">
                <a16:creationId xmlns:a16="http://schemas.microsoft.com/office/drawing/2014/main" id="{9C680879-2D81-163D-BE93-ADF061DB7FFA}"/>
              </a:ext>
            </a:extLst>
          </p:cNvPr>
          <p:cNvSpPr>
            <a:spLocks noGrp="1"/>
          </p:cNvSpPr>
          <p:nvPr>
            <p:ph type="body" sz="quarter" idx="15"/>
          </p:nvPr>
        </p:nvSpPr>
        <p:spPr>
          <a:xfrm>
            <a:off x="684212" y="4199624"/>
            <a:ext cx="10140950" cy="840564"/>
          </a:xfrm>
        </p:spPr>
        <p:txBody>
          <a:bodyPr/>
          <a:lstStyle/>
          <a:p>
            <a:pPr>
              <a:spcAft>
                <a:spcPts val="600"/>
              </a:spcAft>
            </a:pPr>
            <a:r>
              <a:rPr lang="en-GB" sz="1400" dirty="0">
                <a:solidFill>
                  <a:schemeClr val="tx1"/>
                </a:solidFill>
              </a:rPr>
              <a:t>How would you respond to this proposition, keeping in mind the many instances of AI-enabled data breaches that occurred </a:t>
            </a:r>
            <a:br>
              <a:rPr lang="en-GB" sz="1400" dirty="0">
                <a:solidFill>
                  <a:schemeClr val="tx1"/>
                </a:solidFill>
              </a:rPr>
            </a:br>
            <a:r>
              <a:rPr lang="en-GB" sz="1400" dirty="0">
                <a:solidFill>
                  <a:schemeClr val="tx1"/>
                </a:solidFill>
              </a:rPr>
              <a:t>in the past, especially in the </a:t>
            </a:r>
            <a:r>
              <a:rPr lang="en-GB" sz="1400" dirty="0">
                <a:solidFill>
                  <a:schemeClr val="tx1"/>
                </a:solidFill>
                <a:hlinkClick r:id="rId4"/>
              </a:rPr>
              <a:t>pharmaceutical and biotechnology industry</a:t>
            </a:r>
            <a:r>
              <a:rPr lang="en-GB" sz="1400" dirty="0">
                <a:solidFill>
                  <a:schemeClr val="tx1"/>
                </a:solidFill>
              </a:rPr>
              <a:t>?</a:t>
            </a:r>
          </a:p>
          <a:p>
            <a:pPr>
              <a:spcAft>
                <a:spcPts val="600"/>
              </a:spcAft>
            </a:pPr>
            <a:endParaRPr lang="en-GB" sz="1400" dirty="0">
              <a:solidFill>
                <a:schemeClr val="tx1"/>
              </a:solidFill>
            </a:endParaRP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4</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Artificial intelligence </a:t>
            </a:r>
            <a:r>
              <a:rPr lang="en-US" sz="1100" spc="-20" baseline="0" dirty="0">
                <a:solidFill>
                  <a:srgbClr val="2EBFD2"/>
                </a:solidFill>
              </a:rPr>
              <a:t>Innovating ethically</a:t>
            </a:r>
          </a:p>
        </p:txBody>
      </p:sp>
      <p:sp>
        <p:nvSpPr>
          <p:cNvPr id="12" name="Text Placeholder 7">
            <a:extLst>
              <a:ext uri="{FF2B5EF4-FFF2-40B4-BE49-F238E27FC236}">
                <a16:creationId xmlns:a16="http://schemas.microsoft.com/office/drawing/2014/main" id="{9E78DFEB-F7CC-93A0-D749-FF9C455726C7}"/>
              </a:ext>
            </a:extLst>
          </p:cNvPr>
          <p:cNvSpPr txBox="1">
            <a:spLocks/>
          </p:cNvSpPr>
          <p:nvPr/>
        </p:nvSpPr>
        <p:spPr>
          <a:xfrm>
            <a:off x="684211" y="5228281"/>
            <a:ext cx="10140950" cy="840564"/>
          </a:xfrm>
          <a:prstGeom prst="accentCallout1">
            <a:avLst>
              <a:gd name="adj1" fmla="val 15701"/>
              <a:gd name="adj2" fmla="val 64"/>
              <a:gd name="adj3" fmla="val 88694"/>
              <a:gd name="adj4" fmla="val 71"/>
            </a:avLst>
          </a:prstGeom>
          <a:solidFill>
            <a:srgbClr val="F0F8F9"/>
          </a:solidFill>
          <a:ln w="19050">
            <a:solidFill>
              <a:srgbClr val="2EBFD2"/>
            </a:solidFill>
          </a:ln>
        </p:spPr>
        <p:txBody>
          <a:bodyPr vert="horz" lIns="252000" tIns="216000" rIns="252000" bIns="21600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dirty="0">
                <a:solidFill>
                  <a:schemeClr val="tx1"/>
                </a:solidFill>
              </a:rPr>
              <a:t>What steps would you take to ensure ethical and responsible use of patient data while fostering innovation </a:t>
            </a:r>
            <a:br>
              <a:rPr lang="en-GB" dirty="0">
                <a:solidFill>
                  <a:schemeClr val="tx1"/>
                </a:solidFill>
              </a:rPr>
            </a:br>
            <a:r>
              <a:rPr lang="en-GB" dirty="0">
                <a:solidFill>
                  <a:schemeClr val="tx1"/>
                </a:solidFill>
              </a:rPr>
              <a:t>in healthcare technology?</a:t>
            </a:r>
          </a:p>
        </p:txBody>
      </p:sp>
    </p:spTree>
    <p:extLst>
      <p:ext uri="{BB962C8B-B14F-4D97-AF65-F5344CB8AC3E}">
        <p14:creationId xmlns:p14="http://schemas.microsoft.com/office/powerpoint/2010/main" val="15794928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2. Considerations</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26</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7451120"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t>As is widely acknowledged, the AI space currently lacks globally agreed upon and comprehensive guidelines or regulations around its ethical use. With the increasing recognition of adopting a risk-based approach, as advocated by the </a:t>
            </a:r>
            <a:r>
              <a:rPr lang="en-GB" dirty="0">
                <a:hlinkClick r:id="rId2"/>
              </a:rPr>
              <a:t>EU AI Act</a:t>
            </a:r>
            <a:r>
              <a:rPr lang="en-GB" dirty="0"/>
              <a:t>, your team should assess and balance the commercial and ethical considerations prior to making a formal recommendation to leadership.</a:t>
            </a:r>
          </a:p>
          <a:p>
            <a:pPr>
              <a:spcAft>
                <a:spcPts val="1200"/>
              </a:spcAft>
            </a:pPr>
            <a:endParaRPr lang="en-GB" b="1" dirty="0"/>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4</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Artificial intelligence </a:t>
            </a:r>
            <a:r>
              <a:rPr lang="en-US" sz="1100" spc="-20" baseline="0" dirty="0">
                <a:solidFill>
                  <a:srgbClr val="2EBFD2"/>
                </a:solidFill>
              </a:rPr>
              <a:t>Innovating ethically</a:t>
            </a:r>
          </a:p>
        </p:txBody>
      </p:sp>
      <p:sp>
        <p:nvSpPr>
          <p:cNvPr id="20" name="Text Placeholder 6">
            <a:extLst>
              <a:ext uri="{FF2B5EF4-FFF2-40B4-BE49-F238E27FC236}">
                <a16:creationId xmlns:a16="http://schemas.microsoft.com/office/drawing/2014/main" id="{31C8E4F4-AF60-9977-2115-1E6111AD2680}"/>
              </a:ext>
            </a:extLst>
          </p:cNvPr>
          <p:cNvSpPr txBox="1">
            <a:spLocks/>
          </p:cNvSpPr>
          <p:nvPr/>
        </p:nvSpPr>
        <p:spPr>
          <a:xfrm>
            <a:off x="684212" y="2493050"/>
            <a:ext cx="10140950" cy="3394598"/>
          </a:xfrm>
          <a:prstGeom prst="accentCallout1">
            <a:avLst>
              <a:gd name="adj1" fmla="val 15701"/>
              <a:gd name="adj2" fmla="val 64"/>
              <a:gd name="adj3" fmla="val 88694"/>
              <a:gd name="adj4" fmla="val 71"/>
            </a:avLst>
          </a:prstGeom>
          <a:solidFill>
            <a:schemeClr val="bg2">
              <a:lumMod val="20000"/>
              <a:lumOff val="80000"/>
            </a:schemeClr>
          </a:solidFill>
          <a:ln w="19050">
            <a:noFill/>
          </a:ln>
        </p:spPr>
        <p:txBody>
          <a:bodyPr vert="horz" lIns="252000" tIns="216000" rIns="252000" bIns="216000" rtlCol="0" anchor="t" anchorCtr="0">
            <a:noAutofit/>
          </a:bodyPr>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rPr>
              <a:t>Consider the following AI-focused questions while applying the Decision-Making Framework: </a:t>
            </a:r>
            <a:endParaRPr lang="en-GB" dirty="0">
              <a:solidFill>
                <a:schemeClr val="tx1"/>
              </a:solidFill>
            </a:endParaRPr>
          </a:p>
          <a:p>
            <a:pPr lvl="3">
              <a:spcAft>
                <a:spcPts val="1200"/>
              </a:spcAft>
            </a:pPr>
            <a:r>
              <a:rPr lang="en-GB" dirty="0">
                <a:solidFill>
                  <a:schemeClr val="tx1"/>
                </a:solidFill>
              </a:rPr>
              <a:t>Is the AI-based technology primarily focused on addressing societal needs, or does it lean toward a purely </a:t>
            </a:r>
            <a:br>
              <a:rPr lang="en-GB" dirty="0">
                <a:solidFill>
                  <a:schemeClr val="tx1"/>
                </a:solidFill>
              </a:rPr>
            </a:br>
            <a:r>
              <a:rPr lang="en-GB" dirty="0">
                <a:solidFill>
                  <a:schemeClr val="tx1"/>
                </a:solidFill>
              </a:rPr>
              <a:t>profit-centric motive?</a:t>
            </a:r>
          </a:p>
          <a:p>
            <a:pPr lvl="3">
              <a:spcAft>
                <a:spcPts val="1200"/>
              </a:spcAft>
            </a:pPr>
            <a:r>
              <a:rPr lang="en-GB" dirty="0">
                <a:solidFill>
                  <a:schemeClr val="tx1"/>
                </a:solidFill>
              </a:rPr>
              <a:t>Who is the owner of the activity, and has this individual or entity been associated with any controversies or incidents involving malicious activities in the past? </a:t>
            </a:r>
          </a:p>
          <a:p>
            <a:pPr lvl="3">
              <a:spcAft>
                <a:spcPts val="1200"/>
              </a:spcAft>
            </a:pPr>
            <a:r>
              <a:rPr lang="en-GB" dirty="0">
                <a:solidFill>
                  <a:schemeClr val="tx1"/>
                </a:solidFill>
              </a:rPr>
              <a:t>Does the technology comply with existing human rights standards and international guidelines to safeguard patient </a:t>
            </a:r>
            <a:br>
              <a:rPr lang="en-GB" dirty="0">
                <a:solidFill>
                  <a:schemeClr val="tx1"/>
                </a:solidFill>
              </a:rPr>
            </a:br>
            <a:r>
              <a:rPr lang="en-GB" dirty="0">
                <a:solidFill>
                  <a:schemeClr val="tx1"/>
                </a:solidFill>
              </a:rPr>
              <a:t>rights in the context of data sharing?</a:t>
            </a:r>
          </a:p>
          <a:p>
            <a:pPr lvl="3">
              <a:spcAft>
                <a:spcPts val="1200"/>
              </a:spcAft>
            </a:pPr>
            <a:r>
              <a:rPr lang="en-GB" dirty="0">
                <a:solidFill>
                  <a:schemeClr val="tx1"/>
                </a:solidFill>
              </a:rPr>
              <a:t>How can we establish a risk-based system for the use of such technologies, aligned with the ethics and integrity </a:t>
            </a:r>
            <a:br>
              <a:rPr lang="en-GB" dirty="0">
                <a:solidFill>
                  <a:schemeClr val="tx1"/>
                </a:solidFill>
              </a:rPr>
            </a:br>
            <a:r>
              <a:rPr lang="en-GB" dirty="0">
                <a:solidFill>
                  <a:schemeClr val="tx1"/>
                </a:solidFill>
              </a:rPr>
              <a:t>principles, while fostering a culture of innovation?</a:t>
            </a:r>
          </a:p>
          <a:p>
            <a:pPr lvl="3">
              <a:spcAft>
                <a:spcPts val="1200"/>
              </a:spcAft>
            </a:pPr>
            <a:r>
              <a:rPr lang="en-GB" dirty="0">
                <a:solidFill>
                  <a:schemeClr val="tx1"/>
                </a:solidFill>
              </a:rPr>
              <a:t>Would any of the proposed uses fall under software as a medical device (</a:t>
            </a:r>
            <a:r>
              <a:rPr lang="en-GB" dirty="0" err="1">
                <a:solidFill>
                  <a:schemeClr val="tx1"/>
                </a:solidFill>
              </a:rPr>
              <a:t>SaMD</a:t>
            </a:r>
            <a:r>
              <a:rPr lang="en-GB" dirty="0">
                <a:solidFill>
                  <a:schemeClr val="tx1"/>
                </a:solidFill>
              </a:rPr>
              <a:t>) regulations?</a:t>
            </a: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spcAft>
                <a:spcPts val="1200"/>
              </a:spcAft>
            </a:pPr>
            <a:endParaRPr lang="en-GB" dirty="0">
              <a:solidFill>
                <a:schemeClr val="tx1"/>
              </a:solidFill>
            </a:endParaRPr>
          </a:p>
          <a:p>
            <a:pPr lvl="3"/>
            <a:endParaRPr lang="en-GB" dirty="0">
              <a:solidFill>
                <a:schemeClr val="tx1"/>
              </a:solidFill>
            </a:endParaRPr>
          </a:p>
          <a:p>
            <a:pPr lvl="3"/>
            <a:endParaRPr lang="en-GB" dirty="0">
              <a:solidFill>
                <a:schemeClr val="tx1"/>
              </a:solidFill>
            </a:endParaRPr>
          </a:p>
          <a:p>
            <a:pPr lvl="3"/>
            <a:endParaRPr lang="en-GB" b="1" dirty="0">
              <a:solidFill>
                <a:srgbClr val="212088"/>
              </a:solidFill>
            </a:endParaRPr>
          </a:p>
          <a:p>
            <a:endParaRPr lang="en-GB" dirty="0"/>
          </a:p>
        </p:txBody>
      </p:sp>
    </p:spTree>
    <p:extLst>
      <p:ext uri="{BB962C8B-B14F-4D97-AF65-F5344CB8AC3E}">
        <p14:creationId xmlns:p14="http://schemas.microsoft.com/office/powerpoint/2010/main" val="429382837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C69-9F6B-4395-9BC2-5BAD1FF8294A}"/>
              </a:ext>
            </a:extLst>
          </p:cNvPr>
          <p:cNvSpPr>
            <a:spLocks noGrp="1"/>
          </p:cNvSpPr>
          <p:nvPr>
            <p:ph type="title"/>
          </p:nvPr>
        </p:nvSpPr>
        <p:spPr/>
        <p:txBody>
          <a:bodyPr/>
          <a:lstStyle/>
          <a:p>
            <a:r>
              <a:rPr lang="en-GB" dirty="0"/>
              <a:t>3. Applying the Decision-Making Framework</a:t>
            </a:r>
          </a:p>
        </p:txBody>
      </p:sp>
      <p:sp>
        <p:nvSpPr>
          <p:cNvPr id="21" name="Slide Number Placeholder 20">
            <a:extLst>
              <a:ext uri="{FF2B5EF4-FFF2-40B4-BE49-F238E27FC236}">
                <a16:creationId xmlns:a16="http://schemas.microsoft.com/office/drawing/2014/main" id="{9077E9E0-AD0E-42E5-AC76-608A698301A6}"/>
              </a:ext>
            </a:extLst>
          </p:cNvPr>
          <p:cNvSpPr>
            <a:spLocks noGrp="1"/>
          </p:cNvSpPr>
          <p:nvPr>
            <p:ph type="sldNum" sz="quarter" idx="12"/>
          </p:nvPr>
        </p:nvSpPr>
        <p:spPr/>
        <p:txBody>
          <a:bodyPr/>
          <a:lstStyle/>
          <a:p>
            <a:fld id="{5B4A74C5-79B0-4340-9A8D-1CCBE3E8C644}" type="slidenum">
              <a:rPr lang="en-GB" smtClean="0"/>
              <a:pPr/>
              <a:t>27</a:t>
            </a:fld>
            <a:endParaRPr lang="en-GB"/>
          </a:p>
        </p:txBody>
      </p:sp>
      <p:cxnSp>
        <p:nvCxnSpPr>
          <p:cNvPr id="3" name="Straight Connector 2">
            <a:extLst>
              <a:ext uri="{FF2B5EF4-FFF2-40B4-BE49-F238E27FC236}">
                <a16:creationId xmlns:a16="http://schemas.microsoft.com/office/drawing/2014/main" id="{0E483AD8-E86B-5524-D2AD-ACB761F2A8BB}"/>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9BB70DB-7599-456C-1AFD-AF7B743281DA}"/>
              </a:ext>
            </a:extLst>
          </p:cNvPr>
          <p:cNvSpPr txBox="1">
            <a:spLocks/>
          </p:cNvSpPr>
          <p:nvPr/>
        </p:nvSpPr>
        <p:spPr>
          <a:xfrm>
            <a:off x="684212" y="1338263"/>
            <a:ext cx="10354576" cy="96852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dirty="0">
                <a:solidFill>
                  <a:srgbClr val="3F3F3F"/>
                </a:solidFill>
                <a:effectLst/>
                <a:latin typeface="Helvetica" pitchFamily="2" charset="0"/>
              </a:rPr>
              <a:t>A non-exhaustive list of questions to support AI-focused ethical decision-making:</a:t>
            </a:r>
          </a:p>
          <a:p>
            <a:pPr>
              <a:spcAft>
                <a:spcPts val="1200"/>
              </a:spcAft>
            </a:pPr>
            <a:endParaRPr lang="en-GB" dirty="0">
              <a:solidFill>
                <a:srgbClr val="3F3F3F"/>
              </a:solidFill>
              <a:effectLst/>
              <a:latin typeface="Helvetica" pitchFamily="2" charset="0"/>
            </a:endParaRPr>
          </a:p>
        </p:txBody>
      </p:sp>
      <p:sp>
        <p:nvSpPr>
          <p:cNvPr id="4" name="Rectangle 3">
            <a:extLst>
              <a:ext uri="{FF2B5EF4-FFF2-40B4-BE49-F238E27FC236}">
                <a16:creationId xmlns:a16="http://schemas.microsoft.com/office/drawing/2014/main" id="{14719DBE-83DA-F286-0819-DA945D7DF24C}"/>
              </a:ext>
            </a:extLst>
          </p:cNvPr>
          <p:cNvSpPr/>
          <p:nvPr/>
        </p:nvSpPr>
        <p:spPr>
          <a:xfrm>
            <a:off x="-467" y="-1"/>
            <a:ext cx="1287856" cy="365126"/>
          </a:xfrm>
          <a:prstGeom prst="rect">
            <a:avLst/>
          </a:prstGeom>
          <a:solidFill>
            <a:srgbClr val="2EBFD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US" sz="1100" b="1" spc="-20" baseline="0" dirty="0">
                <a:solidFill>
                  <a:schemeClr val="bg1"/>
                </a:solidFill>
              </a:rPr>
              <a:t>Case study 4</a:t>
            </a:r>
          </a:p>
        </p:txBody>
      </p:sp>
      <p:sp>
        <p:nvSpPr>
          <p:cNvPr id="5" name="Rectangle 4">
            <a:extLst>
              <a:ext uri="{FF2B5EF4-FFF2-40B4-BE49-F238E27FC236}">
                <a16:creationId xmlns:a16="http://schemas.microsoft.com/office/drawing/2014/main" id="{B1CA7FFA-8610-E9CD-50CE-77E2F317C67B}"/>
              </a:ext>
            </a:extLst>
          </p:cNvPr>
          <p:cNvSpPr/>
          <p:nvPr/>
        </p:nvSpPr>
        <p:spPr>
          <a:xfrm>
            <a:off x="1296213" y="-1"/>
            <a:ext cx="46994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nSpc>
                <a:spcPct val="90000"/>
              </a:lnSpc>
            </a:pPr>
            <a:r>
              <a:rPr lang="en-US" sz="1100" b="1" spc="-20" dirty="0">
                <a:solidFill>
                  <a:schemeClr val="tx2"/>
                </a:solidFill>
              </a:rPr>
              <a:t>Artificial intelligence </a:t>
            </a:r>
            <a:r>
              <a:rPr lang="en-US" sz="1100" spc="-20" baseline="0" dirty="0">
                <a:solidFill>
                  <a:srgbClr val="2EBFD2"/>
                </a:solidFill>
              </a:rPr>
              <a:t>Innovating ethically</a:t>
            </a:r>
          </a:p>
        </p:txBody>
      </p:sp>
      <p:graphicFrame>
        <p:nvGraphicFramePr>
          <p:cNvPr id="6" name="Table 3">
            <a:extLst>
              <a:ext uri="{FF2B5EF4-FFF2-40B4-BE49-F238E27FC236}">
                <a16:creationId xmlns:a16="http://schemas.microsoft.com/office/drawing/2014/main" id="{492DD3EF-2DEF-EBAC-6F0D-3A8F86A25695}"/>
              </a:ext>
            </a:extLst>
          </p:cNvPr>
          <p:cNvGraphicFramePr>
            <a:graphicFrameLocks noGrp="1"/>
          </p:cNvGraphicFramePr>
          <p:nvPr/>
        </p:nvGraphicFramePr>
        <p:xfrm>
          <a:off x="685629" y="1804463"/>
          <a:ext cx="10080915" cy="4472605"/>
        </p:xfrm>
        <a:graphic>
          <a:graphicData uri="http://schemas.openxmlformats.org/drawingml/2006/table">
            <a:tbl>
              <a:tblPr>
                <a:tableStyleId>{72833802-FEF1-4C79-8D5D-14CF1EAF98D9}</a:tableStyleId>
              </a:tblPr>
              <a:tblGrid>
                <a:gridCol w="1975623">
                  <a:extLst>
                    <a:ext uri="{9D8B030D-6E8A-4147-A177-3AD203B41FA5}">
                      <a16:colId xmlns:a16="http://schemas.microsoft.com/office/drawing/2014/main" val="1912807528"/>
                    </a:ext>
                  </a:extLst>
                </a:gridCol>
                <a:gridCol w="8105292">
                  <a:extLst>
                    <a:ext uri="{9D8B030D-6E8A-4147-A177-3AD203B41FA5}">
                      <a16:colId xmlns:a16="http://schemas.microsoft.com/office/drawing/2014/main" val="2621785424"/>
                    </a:ext>
                  </a:extLst>
                </a:gridCol>
              </a:tblGrid>
              <a:tr h="967017">
                <a:tc>
                  <a:txBody>
                    <a:bodyPr/>
                    <a:lstStyle/>
                    <a:p>
                      <a:pPr algn="l"/>
                      <a:r>
                        <a:rPr lang="en-US" sz="1100" b="1" i="0" dirty="0">
                          <a:solidFill>
                            <a:srgbClr val="2EBFD2"/>
                          </a:solidFill>
                          <a:latin typeface="+mn-lt"/>
                        </a:rPr>
                        <a:t>1. </a:t>
                      </a:r>
                      <a:r>
                        <a:rPr lang="en-US" sz="1100" b="1" i="0" dirty="0">
                          <a:solidFill>
                            <a:schemeClr val="tx2"/>
                          </a:solidFill>
                          <a:latin typeface="+mn-lt"/>
                          <a:ea typeface="Rollerscript Smooth" panose="03050600040307000000" pitchFamily="66" charset="77"/>
                        </a:rPr>
                        <a:t>Why </a:t>
                      </a:r>
                      <a:br>
                        <a:rPr lang="en-US" sz="1100" b="1" i="0" dirty="0">
                          <a:solidFill>
                            <a:schemeClr val="tx2"/>
                          </a:solidFill>
                          <a:latin typeface="+mn-lt"/>
                        </a:rPr>
                      </a:br>
                      <a:r>
                        <a:rPr lang="en-US" sz="1100" b="0" i="0" dirty="0">
                          <a:solidFill>
                            <a:schemeClr val="tx2"/>
                          </a:solidFill>
                          <a:latin typeface="+mn-lt"/>
                        </a:rPr>
                        <a:t>Identify and evaluate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What is the rationale and purpose of using AI technology here?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Which specific category of risk (unacceptable risk, high risk, limited risk, and minimal or no risk) as defined by the </a:t>
                      </a:r>
                      <a:r>
                        <a:rPr lang="en-US" sz="1000" b="0" i="0" noProof="0" dirty="0">
                          <a:solidFill>
                            <a:schemeClr val="tx1"/>
                          </a:solidFill>
                          <a:latin typeface="+mn-lt"/>
                          <a:ea typeface="Roboto Condensed" panose="02000000000000000000" pitchFamily="2" charset="0"/>
                          <a:cs typeface="Calibri" panose="020F0502020204030204" pitchFamily="34" charset="0"/>
                          <a:hlinkClick r:id="rId2"/>
                        </a:rPr>
                        <a:t>EU AI Act</a:t>
                      </a:r>
                      <a:r>
                        <a:rPr lang="en-US" sz="1000" b="0" i="0" noProof="0" dirty="0">
                          <a:solidFill>
                            <a:schemeClr val="tx1"/>
                          </a:solidFill>
                          <a:latin typeface="+mn-lt"/>
                          <a:ea typeface="Roboto Condensed" panose="02000000000000000000" pitchFamily="2" charset="0"/>
                          <a:cs typeface="Calibri" panose="020F0502020204030204" pitchFamily="34" charset="0"/>
                        </a:rPr>
                        <a:t>, does the AI application fall into?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How are we mitigating and managing these risks, especially those related to patient safety and well-being?</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Is the activity proportionate to the identified needs?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noProof="0" dirty="0">
                          <a:solidFill>
                            <a:schemeClr val="tx1"/>
                          </a:solidFill>
                          <a:latin typeface="+mn-lt"/>
                          <a:ea typeface="Roboto Condensed" panose="02000000000000000000" pitchFamily="2" charset="0"/>
                          <a:cs typeface="Calibri" panose="020F0502020204030204" pitchFamily="34" charset="0"/>
                        </a:rPr>
                        <a:t>Explore the key performance indicators (KPIs) that could potentially help to assess the ethical performance of the AI technology.</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066125456"/>
                  </a:ext>
                </a:extLst>
              </a:tr>
              <a:tr h="526445">
                <a:tc>
                  <a:txBody>
                    <a:bodyPr/>
                    <a:lstStyle/>
                    <a:p>
                      <a:pPr algn="l"/>
                      <a:r>
                        <a:rPr lang="en-US" sz="1100" b="1" i="0" dirty="0">
                          <a:solidFill>
                            <a:srgbClr val="2EBFD2"/>
                          </a:solidFill>
                          <a:latin typeface="+mn-lt"/>
                        </a:rPr>
                        <a:t>2. </a:t>
                      </a:r>
                      <a:r>
                        <a:rPr lang="en-US" sz="1100" b="1" i="0" dirty="0">
                          <a:solidFill>
                            <a:schemeClr val="tx2"/>
                          </a:solidFill>
                          <a:latin typeface="+mn-lt"/>
                          <a:ea typeface="Rollerscript Smooth" panose="03050600040307000000" pitchFamily="66" charset="77"/>
                        </a:rPr>
                        <a:t>Who</a:t>
                      </a:r>
                      <a:br>
                        <a:rPr lang="en-US" sz="1100" b="1" i="0" dirty="0">
                          <a:solidFill>
                            <a:schemeClr val="tx2"/>
                          </a:solidFill>
                          <a:latin typeface="+mn-lt"/>
                        </a:rPr>
                      </a:br>
                      <a:r>
                        <a:rPr lang="en-US" sz="1100" b="0" i="0" dirty="0">
                          <a:solidFill>
                            <a:schemeClr val="tx2"/>
                          </a:solidFill>
                          <a:latin typeface="+mn-lt"/>
                        </a:rPr>
                        <a:t>Define accountability </a:t>
                      </a:r>
                      <a:br>
                        <a:rPr lang="en-US" sz="1100" b="0" i="0" dirty="0">
                          <a:solidFill>
                            <a:schemeClr val="tx2"/>
                          </a:solidFill>
                          <a:latin typeface="+mn-lt"/>
                        </a:rPr>
                      </a:br>
                      <a:r>
                        <a:rPr lang="en-US" sz="1100" b="0" i="0" dirty="0">
                          <a:solidFill>
                            <a:schemeClr val="tx2"/>
                          </a:solidFill>
                          <a:latin typeface="+mn-lt"/>
                        </a:rPr>
                        <a:t>and responsibility</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Who is the decision-maker?</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If cross-functional, what are the other departments involved (in addition to the department of the owner) and what are their roles and responsibilities in the project?</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Who should be responsible and accountable to take steps against data breaches, ensure full consensus of patients through the </a:t>
                      </a:r>
                      <a:br>
                        <a:rPr lang="en-US" sz="1000" b="0" i="0" kern="1200" noProof="0" dirty="0">
                          <a:solidFill>
                            <a:schemeClr val="tx1"/>
                          </a:solidFill>
                          <a:latin typeface="+mn-lt"/>
                          <a:ea typeface="Roboto Condensed" panose="02000000000000000000" pitchFamily="2" charset="0"/>
                          <a:cs typeface="Calibri" panose="020F0502020204030204" pitchFamily="34" charset="0"/>
                        </a:rPr>
                      </a:br>
                      <a:r>
                        <a:rPr lang="en-US" sz="1000" b="0" i="0" kern="1200" noProof="0" dirty="0">
                          <a:solidFill>
                            <a:schemeClr val="tx1"/>
                          </a:solidFill>
                          <a:latin typeface="+mn-lt"/>
                          <a:ea typeface="Roboto Condensed" panose="02000000000000000000" pitchFamily="2" charset="0"/>
                          <a:cs typeface="Calibri" panose="020F0502020204030204" pitchFamily="34" charset="0"/>
                        </a:rPr>
                        <a:t>AI-lifecycle, and set a proper framework for cybersecurity?</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245616369"/>
                  </a:ext>
                </a:extLst>
              </a:tr>
              <a:tr h="935108">
                <a:tc>
                  <a:txBody>
                    <a:bodyPr/>
                    <a:lstStyle/>
                    <a:p>
                      <a:pPr algn="l"/>
                      <a:r>
                        <a:rPr lang="en-US" sz="1100" b="1" i="0" dirty="0">
                          <a:solidFill>
                            <a:srgbClr val="2EBFD2"/>
                          </a:solidFill>
                          <a:latin typeface="+mn-lt"/>
                        </a:rPr>
                        <a:t>3. </a:t>
                      </a:r>
                      <a:r>
                        <a:rPr lang="en-US" sz="1100" b="1" i="0" dirty="0">
                          <a:solidFill>
                            <a:schemeClr val="tx2"/>
                          </a:solidFill>
                          <a:latin typeface="+mn-lt"/>
                          <a:ea typeface="Rollerscript Smooth" panose="03050600040307000000" pitchFamily="66" charset="77"/>
                        </a:rPr>
                        <a:t>What</a:t>
                      </a:r>
                      <a:br>
                        <a:rPr lang="en-US" sz="1100" b="1" i="0" dirty="0">
                          <a:solidFill>
                            <a:schemeClr val="tx2"/>
                          </a:solidFill>
                          <a:latin typeface="+mn-lt"/>
                        </a:rPr>
                      </a:br>
                      <a:r>
                        <a:rPr lang="en-US" sz="1100" b="0" i="0" dirty="0">
                          <a:solidFill>
                            <a:schemeClr val="tx2"/>
                          </a:solidFill>
                          <a:latin typeface="+mn-lt"/>
                        </a:rPr>
                        <a:t>Determine and decide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What strategies and safeguards will be implemented to ensure patient data is shared responsibly, minimizing the risk of misuse?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Have we considered the option of NO GO (not moving forward with the proposal)?</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Are all stakeholders informed and empowered to speak up and raise any potential challenge?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Did we minimize risk and conclude that potential benefits exceed potential risks?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Did we value diversity and distribute risk and benefit fairly?</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763225716"/>
                  </a:ext>
                </a:extLst>
              </a:tr>
              <a:tr h="496018">
                <a:tc>
                  <a:txBody>
                    <a:bodyPr/>
                    <a:lstStyle/>
                    <a:p>
                      <a:pPr algn="l"/>
                      <a:r>
                        <a:rPr lang="en-US" sz="1100" b="1" i="0" dirty="0">
                          <a:solidFill>
                            <a:srgbClr val="2EBFD2"/>
                          </a:solidFill>
                          <a:latin typeface="+mn-lt"/>
                        </a:rPr>
                        <a:t>4. </a:t>
                      </a:r>
                      <a:r>
                        <a:rPr lang="en-US" sz="1100" b="1" i="0" dirty="0">
                          <a:solidFill>
                            <a:schemeClr val="tx2"/>
                          </a:solidFill>
                          <a:latin typeface="+mn-lt"/>
                          <a:ea typeface="Rollerscript Smooth" panose="03050600040307000000" pitchFamily="66" charset="77"/>
                        </a:rPr>
                        <a:t>How</a:t>
                      </a:r>
                      <a:r>
                        <a:rPr lang="en-US" sz="1100" b="1" i="0" dirty="0">
                          <a:solidFill>
                            <a:schemeClr val="tx2"/>
                          </a:solidFill>
                          <a:latin typeface="+mn-lt"/>
                        </a:rPr>
                        <a:t> </a:t>
                      </a:r>
                      <a:br>
                        <a:rPr lang="en-US" sz="1100" b="1" i="0" dirty="0">
                          <a:solidFill>
                            <a:schemeClr val="tx2"/>
                          </a:solidFill>
                          <a:latin typeface="+mn-lt"/>
                        </a:rPr>
                      </a:br>
                      <a:r>
                        <a:rPr lang="en-US" sz="1100" b="0" i="0" dirty="0">
                          <a:solidFill>
                            <a:schemeClr val="tx2"/>
                          </a:solidFill>
                          <a:latin typeface="+mn-lt"/>
                        </a:rPr>
                        <a:t>Execute and implement</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would we ensure taking a multidisciplinary approach toward ethics in AI (such as sciences, psychology, social sciences, ethnography)?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Is the action fair, the “right” thing to do? Consider the public perception.</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can we ensure the ongoing relevance of our AI Ethics programs and effectively accommodate the rapid advancements in technology?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to set an open and transparent culture considering the </a:t>
                      </a:r>
                      <a:r>
                        <a:rPr lang="en-US" sz="1000" b="0" i="0" kern="1200" noProof="0" dirty="0">
                          <a:solidFill>
                            <a:schemeClr val="tx1"/>
                          </a:solidFill>
                          <a:latin typeface="+mn-lt"/>
                          <a:ea typeface="Roboto Condensed" panose="02000000000000000000" pitchFamily="2" charset="0"/>
                          <a:cs typeface="Calibri" panose="020F0502020204030204" pitchFamily="34" charset="0"/>
                          <a:hlinkClick r:id="rId3"/>
                        </a:rPr>
                        <a:t>“black box”</a:t>
                      </a:r>
                      <a:r>
                        <a:rPr lang="en-US" sz="1000" b="0" i="0" kern="1200" noProof="0" dirty="0">
                          <a:solidFill>
                            <a:schemeClr val="tx1"/>
                          </a:solidFill>
                          <a:latin typeface="+mn-lt"/>
                          <a:ea typeface="Roboto Condensed" panose="02000000000000000000" pitchFamily="2" charset="0"/>
                          <a:cs typeface="Calibri" panose="020F0502020204030204" pitchFamily="34" charset="0"/>
                        </a:rPr>
                        <a:t> nature of AI?</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6219982"/>
                  </a:ext>
                </a:extLst>
              </a:tr>
              <a:tr h="440007">
                <a:tc>
                  <a:txBody>
                    <a:bodyPr/>
                    <a:lstStyle/>
                    <a:p>
                      <a:pPr algn="l"/>
                      <a:r>
                        <a:rPr lang="en-US" sz="1100" b="1" i="0" dirty="0">
                          <a:solidFill>
                            <a:srgbClr val="2EBFD2"/>
                          </a:solidFill>
                          <a:latin typeface="+mn-lt"/>
                        </a:rPr>
                        <a:t>5. </a:t>
                      </a:r>
                      <a:r>
                        <a:rPr lang="en-US" sz="1100" b="1" i="0" dirty="0">
                          <a:solidFill>
                            <a:schemeClr val="tx2"/>
                          </a:solidFill>
                          <a:latin typeface="+mn-lt"/>
                          <a:ea typeface="Rollerscript Smooth" panose="03050600040307000000" pitchFamily="66" charset="77"/>
                        </a:rPr>
                        <a:t>Impact </a:t>
                      </a:r>
                      <a:br>
                        <a:rPr lang="en-US" sz="1100" b="1" i="0" dirty="0">
                          <a:solidFill>
                            <a:schemeClr val="tx2"/>
                          </a:solidFill>
                          <a:latin typeface="+mn-lt"/>
                        </a:rPr>
                      </a:br>
                      <a:r>
                        <a:rPr lang="en-US" sz="1100" b="0" i="0" dirty="0">
                          <a:solidFill>
                            <a:schemeClr val="tx2"/>
                          </a:solidFill>
                          <a:latin typeface="+mn-lt"/>
                        </a:rPr>
                        <a:t>Monitor and control</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Have we planned to notify/report to appropriate persons (open and transparent communication, disclosure of potential issues)?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Set up reporting and financial controls on costs and monitor the effects of decisions/project; adjust actions to new information as necessary.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How can we establish a robust system for the continuous monitoring of ethical deployment of AI throughout its lifecycle?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1000" b="0" i="0" kern="1200" noProof="0" dirty="0">
                          <a:solidFill>
                            <a:schemeClr val="tx1"/>
                          </a:solidFill>
                          <a:latin typeface="+mn-lt"/>
                          <a:ea typeface="Roboto Condensed" panose="02000000000000000000" pitchFamily="2" charset="0"/>
                          <a:cs typeface="Calibri" panose="020F0502020204030204" pitchFamily="34" charset="0"/>
                        </a:rPr>
                        <a:t>Is there a platform/mechanism for the patients to raise concerns and for them to get it addressed quickly if something goes wrong?</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2480425"/>
                  </a:ext>
                </a:extLst>
              </a:tr>
            </a:tbl>
          </a:graphicData>
        </a:graphic>
      </p:graphicFrame>
    </p:spTree>
    <p:extLst>
      <p:ext uri="{BB962C8B-B14F-4D97-AF65-F5344CB8AC3E}">
        <p14:creationId xmlns:p14="http://schemas.microsoft.com/office/powerpoint/2010/main" val="140461694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76F0-28AE-24AD-EF0C-F109FE0DC09D}"/>
              </a:ext>
            </a:extLst>
          </p:cNvPr>
          <p:cNvSpPr>
            <a:spLocks noGrp="1"/>
          </p:cNvSpPr>
          <p:nvPr>
            <p:ph type="title"/>
          </p:nvPr>
        </p:nvSpPr>
        <p:spPr/>
        <p:txBody>
          <a:bodyPr/>
          <a:lstStyle/>
          <a:p>
            <a:r>
              <a:rPr lang="en-US" dirty="0"/>
              <a:t>Key takeaways</a:t>
            </a:r>
          </a:p>
        </p:txBody>
      </p:sp>
      <p:sp>
        <p:nvSpPr>
          <p:cNvPr id="4" name="Slide Number Placeholder 3">
            <a:extLst>
              <a:ext uri="{FF2B5EF4-FFF2-40B4-BE49-F238E27FC236}">
                <a16:creationId xmlns:a16="http://schemas.microsoft.com/office/drawing/2014/main" id="{194227AE-5407-BF81-F65E-2B4A3589CEDD}"/>
              </a:ext>
            </a:extLst>
          </p:cNvPr>
          <p:cNvSpPr>
            <a:spLocks noGrp="1"/>
          </p:cNvSpPr>
          <p:nvPr>
            <p:ph type="sldNum" sz="quarter" idx="12"/>
          </p:nvPr>
        </p:nvSpPr>
        <p:spPr/>
        <p:txBody>
          <a:bodyPr/>
          <a:lstStyle/>
          <a:p>
            <a:fld id="{5B4A74C5-79B0-4340-9A8D-1CCBE3E8C644}" type="slidenum">
              <a:rPr lang="en-GB" smtClean="0"/>
              <a:t>28</a:t>
            </a:fld>
            <a:endParaRPr lang="en-GB"/>
          </a:p>
        </p:txBody>
      </p:sp>
      <p:sp>
        <p:nvSpPr>
          <p:cNvPr id="3" name="Content Placeholder 2">
            <a:extLst>
              <a:ext uri="{FF2B5EF4-FFF2-40B4-BE49-F238E27FC236}">
                <a16:creationId xmlns:a16="http://schemas.microsoft.com/office/drawing/2014/main" id="{10DCE338-283F-B583-8644-18F66893D99D}"/>
              </a:ext>
            </a:extLst>
          </p:cNvPr>
          <p:cNvSpPr>
            <a:spLocks noGrp="1"/>
          </p:cNvSpPr>
          <p:nvPr>
            <p:ph type="body" sz="quarter" idx="13"/>
          </p:nvPr>
        </p:nvSpPr>
        <p:spPr>
          <a:xfrm>
            <a:off x="684213" y="1338263"/>
            <a:ext cx="6989206" cy="2500908"/>
          </a:xfrm>
        </p:spPr>
        <p:txBody>
          <a:bodyPr/>
          <a:lstStyle/>
          <a:p>
            <a:pPr>
              <a:spcAft>
                <a:spcPts val="1200"/>
              </a:spcAft>
            </a:pPr>
            <a:r>
              <a:rPr lang="en-US" dirty="0">
                <a:solidFill>
                  <a:schemeClr val="tx1"/>
                </a:solidFill>
              </a:rPr>
              <a:t>Business objectives must be </a:t>
            </a:r>
            <a:r>
              <a:rPr lang="en-US" b="1" dirty="0">
                <a:solidFill>
                  <a:schemeClr val="tx1"/>
                </a:solidFill>
              </a:rPr>
              <a:t>balanced</a:t>
            </a:r>
            <a:r>
              <a:rPr lang="en-US" dirty="0">
                <a:solidFill>
                  <a:schemeClr val="tx1"/>
                </a:solidFill>
              </a:rPr>
              <a:t> against other key considerations, including:</a:t>
            </a:r>
          </a:p>
          <a:p>
            <a:pPr lvl="3">
              <a:spcAft>
                <a:spcPts val="600"/>
              </a:spcAft>
            </a:pPr>
            <a:r>
              <a:rPr lang="en-US" dirty="0"/>
              <a:t>Laws, regulations, policies, guidance</a:t>
            </a:r>
          </a:p>
          <a:p>
            <a:pPr lvl="3">
              <a:spcAft>
                <a:spcPts val="600"/>
              </a:spcAft>
            </a:pPr>
            <a:r>
              <a:rPr lang="en-US" dirty="0"/>
              <a:t>The needs of patients, clinical trial participants, medical community, and healthcare systems</a:t>
            </a:r>
          </a:p>
          <a:p>
            <a:pPr lvl="3">
              <a:spcAft>
                <a:spcPts val="600"/>
              </a:spcAft>
            </a:pPr>
            <a:r>
              <a:rPr lang="en-US" dirty="0"/>
              <a:t>Broader societal needs and obligations related to healthcare</a:t>
            </a:r>
          </a:p>
          <a:p>
            <a:pPr lvl="3">
              <a:spcAft>
                <a:spcPts val="600"/>
              </a:spcAft>
            </a:pPr>
            <a:r>
              <a:rPr lang="en-US" dirty="0"/>
              <a:t>Key risk areas and related mitigations</a:t>
            </a:r>
          </a:p>
          <a:p>
            <a:pPr lvl="3">
              <a:spcAft>
                <a:spcPts val="600"/>
              </a:spcAft>
            </a:pPr>
            <a:r>
              <a:rPr lang="en-US" dirty="0"/>
              <a:t>Ethical considerations and social expectations</a:t>
            </a:r>
          </a:p>
          <a:p>
            <a:endParaRPr lang="en-US" dirty="0"/>
          </a:p>
        </p:txBody>
      </p:sp>
      <p:sp>
        <p:nvSpPr>
          <p:cNvPr id="10" name="Text Placeholder 9">
            <a:extLst>
              <a:ext uri="{FF2B5EF4-FFF2-40B4-BE49-F238E27FC236}">
                <a16:creationId xmlns:a16="http://schemas.microsoft.com/office/drawing/2014/main" id="{EABD61DE-B895-3B53-A7C8-0048E515CA4D}"/>
              </a:ext>
            </a:extLst>
          </p:cNvPr>
          <p:cNvSpPr>
            <a:spLocks noGrp="1"/>
          </p:cNvSpPr>
          <p:nvPr>
            <p:ph type="body" sz="quarter" idx="14"/>
          </p:nvPr>
        </p:nvSpPr>
        <p:spPr>
          <a:xfrm>
            <a:off x="684213" y="4050659"/>
            <a:ext cx="6989206" cy="2135794"/>
          </a:xfrm>
        </p:spPr>
        <p:txBody>
          <a:bodyPr/>
          <a:lstStyle/>
          <a:p>
            <a:pPr>
              <a:spcAft>
                <a:spcPts val="1200"/>
              </a:spcAft>
            </a:pPr>
            <a:r>
              <a:rPr lang="en-US" dirty="0"/>
              <a:t>The Decision-Making Framework: </a:t>
            </a:r>
          </a:p>
          <a:p>
            <a:pPr lvl="3">
              <a:spcAft>
                <a:spcPts val="600"/>
              </a:spcAft>
            </a:pPr>
            <a:r>
              <a:rPr lang="en-US" dirty="0"/>
              <a:t>Helps to identify key business objectives, potential ethical issues, impacted stakeholders, and solutions that </a:t>
            </a:r>
            <a:r>
              <a:rPr lang="en-US" b="1" dirty="0"/>
              <a:t>better meet our purpose and duty in bringing innovation to patients.</a:t>
            </a:r>
          </a:p>
          <a:p>
            <a:pPr lvl="3">
              <a:spcAft>
                <a:spcPts val="600"/>
              </a:spcAft>
            </a:pPr>
            <a:r>
              <a:rPr lang="en-US" b="1" dirty="0"/>
              <a:t>Advances business objectives while putting the IFPMA Ethos in Action </a:t>
            </a:r>
            <a:r>
              <a:rPr lang="en-US" dirty="0"/>
              <a:t>to navigate ethical grey areas inherent to our industry and complex operating environment.</a:t>
            </a:r>
          </a:p>
          <a:p>
            <a:pPr>
              <a:spcAft>
                <a:spcPts val="600"/>
              </a:spcAft>
            </a:pPr>
            <a:endParaRPr lang="en-US" dirty="0"/>
          </a:p>
          <a:p>
            <a:pPr>
              <a:spcAft>
                <a:spcPts val="600"/>
              </a:spcAft>
            </a:pPr>
            <a:endParaRPr lang="en-US" dirty="0"/>
          </a:p>
          <a:p>
            <a:endParaRPr lang="en-US" dirty="0"/>
          </a:p>
        </p:txBody>
      </p:sp>
      <p:pic>
        <p:nvPicPr>
          <p:cNvPr id="7" name="Picture Placeholder 6" descr="A person standing in front of a whiteboard&#10;&#10;Description automatically generated">
            <a:extLst>
              <a:ext uri="{FF2B5EF4-FFF2-40B4-BE49-F238E27FC236}">
                <a16:creationId xmlns:a16="http://schemas.microsoft.com/office/drawing/2014/main" id="{656E1B8A-C72C-0E14-5E76-6D445CA7DA7E}"/>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l="37209" t="18120" r="36473"/>
          <a:stretch/>
        </p:blipFill>
        <p:spPr>
          <a:xfrm>
            <a:off x="8201319" y="0"/>
            <a:ext cx="3306467" cy="6858000"/>
          </a:xfrm>
        </p:spPr>
      </p:pic>
    </p:spTree>
    <p:extLst>
      <p:ext uri="{BB962C8B-B14F-4D97-AF65-F5344CB8AC3E}">
        <p14:creationId xmlns:p14="http://schemas.microsoft.com/office/powerpoint/2010/main" val="344381472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7B71714-7671-B739-EF97-428F6969F76E}"/>
              </a:ext>
            </a:extLst>
          </p:cNvPr>
          <p:cNvSpPr>
            <a:spLocks noGrp="1"/>
          </p:cNvSpPr>
          <p:nvPr>
            <p:ph type="ctrTitle"/>
          </p:nvPr>
        </p:nvSpPr>
        <p:spPr/>
        <p:txBody>
          <a:bodyPr/>
          <a:lstStyle/>
          <a:p>
            <a:r>
              <a:rPr lang="en-US" dirty="0"/>
              <a:t>Thank you</a:t>
            </a:r>
          </a:p>
        </p:txBody>
      </p:sp>
      <p:sp>
        <p:nvSpPr>
          <p:cNvPr id="12" name="Content Placeholder 10">
            <a:extLst>
              <a:ext uri="{FF2B5EF4-FFF2-40B4-BE49-F238E27FC236}">
                <a16:creationId xmlns:a16="http://schemas.microsoft.com/office/drawing/2014/main" id="{DF3E7A70-008A-8AC9-45F3-FFC7D9FEF541}"/>
              </a:ext>
            </a:extLst>
          </p:cNvPr>
          <p:cNvSpPr txBox="1">
            <a:spLocks/>
          </p:cNvSpPr>
          <p:nvPr/>
        </p:nvSpPr>
        <p:spPr>
          <a:xfrm>
            <a:off x="684213" y="3888847"/>
            <a:ext cx="4158720" cy="1817688"/>
          </a:xfrm>
          <a:prstGeom prst="rect">
            <a:avLst/>
          </a:prstGeom>
        </p:spPr>
        <p:txBody>
          <a:bodyPr vert="horz" lIns="0" tIns="0" rIns="0" bIns="0" rtlCol="0" anchor="b"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6000" b="1" kern="1200" spc="-60" baseline="0">
                <a:solidFill>
                  <a:schemeClr val="tx2"/>
                </a:solidFill>
                <a:latin typeface="+mn-lt"/>
                <a:ea typeface="+mn-ea"/>
                <a:cs typeface="+mn-cs"/>
              </a:defRPr>
            </a:lvl1pPr>
            <a:lvl2pPr marL="0" indent="0" algn="l" defTabSz="914400" rtl="0" eaLnBrk="1" latinLnBrk="0" hangingPunct="1">
              <a:lnSpc>
                <a:spcPct val="105000"/>
              </a:lnSpc>
              <a:spcBef>
                <a:spcPts val="0"/>
              </a:spcBef>
              <a:spcAft>
                <a:spcPts val="0"/>
              </a:spcAft>
              <a:buFont typeface="Arial" panose="020B0604020202020204" pitchFamily="34" charset="0"/>
              <a:buNone/>
              <a:defRPr sz="2400" b="1" kern="1200" spc="-20" baseline="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1200"/>
              </a:spcAft>
              <a:buClr>
                <a:schemeClr val="accent1"/>
              </a:buClr>
              <a:buFont typeface="Arial" panose="020B0604020202020204" pitchFamily="34" charset="0"/>
              <a:buNone/>
              <a:defRPr sz="1800" b="1" kern="1200" spc="-20" baseline="0">
                <a:solidFill>
                  <a:schemeClr val="tx2"/>
                </a:solidFill>
                <a:latin typeface="+mn-lt"/>
                <a:ea typeface="+mn-ea"/>
                <a:cs typeface="+mn-cs"/>
              </a:defRPr>
            </a:lvl3pPr>
            <a:lvl4pPr marL="1371600" indent="0" algn="ctr" defTabSz="914400" rtl="0" eaLnBrk="1" latinLnBrk="0" hangingPunct="1">
              <a:lnSpc>
                <a:spcPct val="100000"/>
              </a:lnSpc>
              <a:spcBef>
                <a:spcPts val="0"/>
              </a:spcBef>
              <a:spcAft>
                <a:spcPts val="850"/>
              </a:spcAft>
              <a:buClr>
                <a:schemeClr val="tx2"/>
              </a:buClr>
              <a:buFont typeface="Wingdings 3" panose="05040102010807070707" pitchFamily="18" charset="2"/>
              <a:buNone/>
              <a:defRPr sz="1600" kern="1200" spc="-20" baseline="0">
                <a:solidFill>
                  <a:srgbClr val="293239"/>
                </a:solidFill>
                <a:latin typeface="+mn-lt"/>
                <a:ea typeface="+mn-ea"/>
                <a:cs typeface="+mn-cs"/>
              </a:defRPr>
            </a:lvl4pPr>
            <a:lvl5pPr marL="1828800" indent="0" algn="ctr" defTabSz="914400" rtl="0" eaLnBrk="1" latinLnBrk="0" hangingPunct="1">
              <a:lnSpc>
                <a:spcPct val="100000"/>
              </a:lnSpc>
              <a:spcBef>
                <a:spcPts val="0"/>
              </a:spcBef>
              <a:spcAft>
                <a:spcPts val="850"/>
              </a:spcAft>
              <a:buClr>
                <a:srgbClr val="2EBFD2"/>
              </a:buClr>
              <a:buFont typeface="Arial" panose="020B0604020202020204" pitchFamily="34" charset="0"/>
              <a:buNone/>
              <a:defRPr sz="1600" kern="1200" spc="-20" baseline="0">
                <a:solidFill>
                  <a:srgbClr val="29323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1800"/>
              </a:spcAft>
            </a:pPr>
            <a:r>
              <a:rPr lang="en-US" sz="1400" b="0" spc="-20" dirty="0">
                <a:solidFill>
                  <a:srgbClr val="293239"/>
                </a:solidFill>
              </a:rPr>
              <a:t>Thank you for your time and your interest to learn more about the IFPMA Code! </a:t>
            </a:r>
          </a:p>
          <a:p>
            <a:pPr>
              <a:lnSpc>
                <a:spcPct val="100000"/>
              </a:lnSpc>
              <a:spcAft>
                <a:spcPts val="1800"/>
              </a:spcAft>
            </a:pPr>
            <a:r>
              <a:rPr lang="en-US" sz="1400" b="0" spc="-20" dirty="0">
                <a:solidFill>
                  <a:srgbClr val="293239"/>
                </a:solidFill>
              </a:rPr>
              <a:t>Your involvement will be essential to ensure that the new provisions, as well as our Ethos are reflected in business practices.</a:t>
            </a:r>
            <a:endParaRPr lang="en-US" sz="2000" spc="-20" dirty="0">
              <a:solidFill>
                <a:srgbClr val="2EBFD2"/>
              </a:solidFill>
            </a:endParaRPr>
          </a:p>
          <a:p>
            <a:pPr>
              <a:lnSpc>
                <a:spcPct val="100000"/>
              </a:lnSpc>
              <a:spcAft>
                <a:spcPts val="1800"/>
              </a:spcAft>
            </a:pPr>
            <a:r>
              <a:rPr lang="en-US" sz="2000" spc="-20" dirty="0">
                <a:solidFill>
                  <a:srgbClr val="2EBFD2"/>
                </a:solidFill>
              </a:rPr>
              <a:t>Enabling innovation and business decisions with Ethos in Action!</a:t>
            </a:r>
            <a:endParaRPr lang="en-US" dirty="0"/>
          </a:p>
        </p:txBody>
      </p:sp>
      <p:sp>
        <p:nvSpPr>
          <p:cNvPr id="13" name="TextBox 12">
            <a:extLst>
              <a:ext uri="{FF2B5EF4-FFF2-40B4-BE49-F238E27FC236}">
                <a16:creationId xmlns:a16="http://schemas.microsoft.com/office/drawing/2014/main" id="{B0556ED5-D9FF-6DF4-7EEC-967054F0A719}"/>
              </a:ext>
            </a:extLst>
          </p:cNvPr>
          <p:cNvSpPr txBox="1"/>
          <p:nvPr/>
        </p:nvSpPr>
        <p:spPr>
          <a:xfrm>
            <a:off x="4453467" y="1981200"/>
            <a:ext cx="0" cy="0"/>
          </a:xfrm>
          <a:prstGeom prst="rect">
            <a:avLst/>
          </a:prstGeom>
          <a:noFill/>
        </p:spPr>
        <p:txBody>
          <a:bodyPr wrap="none" lIns="0" tIns="0" rIns="0" bIns="0" rtlCol="0">
            <a:noAutofit/>
          </a:bodyPr>
          <a:lstStyle/>
          <a:p>
            <a:pPr algn="l">
              <a:lnSpc>
                <a:spcPct val="105000"/>
              </a:lnSpc>
            </a:pPr>
            <a:endParaRPr lang="en-US" sz="1600" spc="-20" baseline="0" dirty="0" err="1"/>
          </a:p>
        </p:txBody>
      </p:sp>
    </p:spTree>
    <p:extLst>
      <p:ext uri="{BB962C8B-B14F-4D97-AF65-F5344CB8AC3E}">
        <p14:creationId xmlns:p14="http://schemas.microsoft.com/office/powerpoint/2010/main" val="35742025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BCF7-9601-4CDD-9E88-08D64F2C1FFE}"/>
              </a:ext>
            </a:extLst>
          </p:cNvPr>
          <p:cNvSpPr>
            <a:spLocks noGrp="1"/>
          </p:cNvSpPr>
          <p:nvPr>
            <p:ph type="title"/>
          </p:nvPr>
        </p:nvSpPr>
        <p:spPr>
          <a:xfrm>
            <a:off x="684213" y="2350500"/>
            <a:ext cx="5411787" cy="969169"/>
          </a:xfrm>
        </p:spPr>
        <p:txBody>
          <a:bodyPr/>
          <a:lstStyle/>
          <a:p>
            <a:r>
              <a:rPr lang="en-GB" dirty="0"/>
              <a:t>The </a:t>
            </a:r>
            <a:br>
              <a:rPr lang="en-GB" dirty="0"/>
            </a:br>
            <a:r>
              <a:rPr lang="en-GB" dirty="0"/>
              <a:t>Decision-Making Framework</a:t>
            </a:r>
            <a:endParaRPr lang="en-GB" sz="2000" dirty="0"/>
          </a:p>
        </p:txBody>
      </p:sp>
      <p:pic>
        <p:nvPicPr>
          <p:cNvPr id="8" name="Picture Placeholder 7" descr="A group of people discussing a project&#10;&#10;Description automatically generated">
            <a:extLst>
              <a:ext uri="{FF2B5EF4-FFF2-40B4-BE49-F238E27FC236}">
                <a16:creationId xmlns:a16="http://schemas.microsoft.com/office/drawing/2014/main" id="{9D44BEDD-20BE-6801-9B36-1A6EDE40D32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940" r="10940"/>
          <a:stretch>
            <a:fillRect/>
          </a:stretch>
        </p:blipFill>
        <p:spPr/>
      </p:pic>
      <p:sp>
        <p:nvSpPr>
          <p:cNvPr id="9" name="TextBox 8">
            <a:extLst>
              <a:ext uri="{FF2B5EF4-FFF2-40B4-BE49-F238E27FC236}">
                <a16:creationId xmlns:a16="http://schemas.microsoft.com/office/drawing/2014/main" id="{7FA3784E-7373-B0E7-49E2-CB13218F6B5F}"/>
              </a:ext>
            </a:extLst>
          </p:cNvPr>
          <p:cNvSpPr txBox="1"/>
          <p:nvPr/>
        </p:nvSpPr>
        <p:spPr>
          <a:xfrm>
            <a:off x="684213" y="3836504"/>
            <a:ext cx="4691270" cy="924339"/>
          </a:xfrm>
          <a:prstGeom prst="rect">
            <a:avLst/>
          </a:prstGeom>
          <a:noFill/>
        </p:spPr>
        <p:txBody>
          <a:bodyPr wrap="square" lIns="0" tIns="0" rIns="0" bIns="0" rtlCol="0">
            <a:noAutofit/>
          </a:bodyPr>
          <a:lstStyle/>
          <a:p>
            <a:pPr>
              <a:lnSpc>
                <a:spcPct val="105000"/>
              </a:lnSpc>
            </a:pPr>
            <a:r>
              <a:rPr lang="en-US" sz="2400" spc="-20" baseline="0" dirty="0">
                <a:solidFill>
                  <a:srgbClr val="2EBFD2"/>
                </a:solidFill>
                <a:latin typeface="+mj-lt"/>
              </a:rPr>
              <a:t>Guiding the decision-making flow</a:t>
            </a:r>
          </a:p>
          <a:p>
            <a:pPr>
              <a:lnSpc>
                <a:spcPct val="105000"/>
              </a:lnSpc>
            </a:pPr>
            <a:endParaRPr lang="en-US" sz="2400" spc="-20" baseline="0" dirty="0">
              <a:solidFill>
                <a:srgbClr val="2EBFD2"/>
              </a:solidFill>
              <a:latin typeface="+mj-lt"/>
            </a:endParaRPr>
          </a:p>
          <a:p>
            <a:pPr algn="l">
              <a:lnSpc>
                <a:spcPct val="105000"/>
              </a:lnSpc>
            </a:pPr>
            <a:endParaRPr lang="en-US" sz="1600" spc="-20" baseline="0" dirty="0"/>
          </a:p>
          <a:p>
            <a:pPr algn="l">
              <a:lnSpc>
                <a:spcPct val="105000"/>
              </a:lnSpc>
            </a:pPr>
            <a:endParaRPr lang="en-US" sz="1600" spc="-20" baseline="0" dirty="0" err="1"/>
          </a:p>
        </p:txBody>
      </p:sp>
    </p:spTree>
    <p:extLst>
      <p:ext uri="{BB962C8B-B14F-4D97-AF65-F5344CB8AC3E}">
        <p14:creationId xmlns:p14="http://schemas.microsoft.com/office/powerpoint/2010/main" val="298777275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7CE060-D840-496B-960F-762A439D649C}"/>
              </a:ext>
            </a:extLst>
          </p:cNvPr>
          <p:cNvSpPr>
            <a:spLocks noGrp="1"/>
          </p:cNvSpPr>
          <p:nvPr>
            <p:ph type="title"/>
          </p:nvPr>
        </p:nvSpPr>
        <p:spPr/>
        <p:txBody>
          <a:bodyPr/>
          <a:lstStyle/>
          <a:p>
            <a:r>
              <a:rPr lang="en-GB" dirty="0"/>
              <a:t>Notes to the template</a:t>
            </a:r>
            <a:br>
              <a:rPr lang="en-GB" dirty="0"/>
            </a:br>
            <a:r>
              <a:rPr lang="en-GB" dirty="0"/>
              <a:t>Custom layouts and example slides</a:t>
            </a:r>
          </a:p>
        </p:txBody>
      </p:sp>
      <p:sp>
        <p:nvSpPr>
          <p:cNvPr id="6" name="Content Placeholder 5">
            <a:extLst>
              <a:ext uri="{FF2B5EF4-FFF2-40B4-BE49-F238E27FC236}">
                <a16:creationId xmlns:a16="http://schemas.microsoft.com/office/drawing/2014/main" id="{63B240D1-8B82-4B2B-8DBB-5B67778252E9}"/>
              </a:ext>
            </a:extLst>
          </p:cNvPr>
          <p:cNvSpPr>
            <a:spLocks noGrp="1"/>
          </p:cNvSpPr>
          <p:nvPr>
            <p:ph idx="1"/>
          </p:nvPr>
        </p:nvSpPr>
        <p:spPr>
          <a:xfrm>
            <a:off x="684212" y="1681163"/>
            <a:ext cx="7300800" cy="4491037"/>
          </a:xfrm>
        </p:spPr>
        <p:txBody>
          <a:bodyPr/>
          <a:lstStyle/>
          <a:p>
            <a:r>
              <a:rPr lang="en-GB" dirty="0"/>
              <a:t>The template includes a range of predefined layouts that you can insert. These have been designed to cater for text, text and images and for picture arrangements. There are also layouts for Title and Divider slides.</a:t>
            </a:r>
          </a:p>
          <a:p>
            <a:r>
              <a:rPr lang="en-GB" dirty="0"/>
              <a:t>Each custom layout includes the correct colour palette, type levels and formatting.</a:t>
            </a:r>
          </a:p>
          <a:p>
            <a:r>
              <a:rPr lang="en-GB" dirty="0"/>
              <a:t>You can choose one of the layouts using the ‘New Slide’ button on the Home tab. You can also change the layout for a current slide using the ‘Layout’ list on the Home tab.</a:t>
            </a:r>
          </a:p>
        </p:txBody>
      </p:sp>
      <p:sp>
        <p:nvSpPr>
          <p:cNvPr id="4" name="Slide Number Placeholder 3">
            <a:extLst>
              <a:ext uri="{FF2B5EF4-FFF2-40B4-BE49-F238E27FC236}">
                <a16:creationId xmlns:a16="http://schemas.microsoft.com/office/drawing/2014/main" id="{0DE3E56F-B7DA-4142-A682-9596F546A01F}"/>
              </a:ext>
            </a:extLst>
          </p:cNvPr>
          <p:cNvSpPr>
            <a:spLocks noGrp="1"/>
          </p:cNvSpPr>
          <p:nvPr>
            <p:ph type="sldNum" sz="quarter" idx="12"/>
          </p:nvPr>
        </p:nvSpPr>
        <p:spPr/>
        <p:txBody>
          <a:bodyPr/>
          <a:lstStyle/>
          <a:p>
            <a:fld id="{5B4A74C5-79B0-4340-9A8D-1CCBE3E8C644}" type="slidenum">
              <a:rPr lang="en-GB" smtClean="0"/>
              <a:t>30</a:t>
            </a:fld>
            <a:endParaRPr lang="en-GB"/>
          </a:p>
        </p:txBody>
      </p:sp>
      <p:pic>
        <p:nvPicPr>
          <p:cNvPr id="3" name="Picture 2">
            <a:extLst>
              <a:ext uri="{FF2B5EF4-FFF2-40B4-BE49-F238E27FC236}">
                <a16:creationId xmlns:a16="http://schemas.microsoft.com/office/drawing/2014/main" id="{B147DBCE-B40F-9E44-D7A1-32E1D16AA5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213" y="3721398"/>
            <a:ext cx="6981003" cy="2084090"/>
          </a:xfrm>
          <a:prstGeom prst="rect">
            <a:avLst/>
          </a:prstGeom>
          <a:ln w="3175">
            <a:solidFill>
              <a:schemeClr val="tx1"/>
            </a:solidFill>
          </a:ln>
        </p:spPr>
      </p:pic>
      <p:cxnSp>
        <p:nvCxnSpPr>
          <p:cNvPr id="2" name="Straight Connector 1">
            <a:extLst>
              <a:ext uri="{FF2B5EF4-FFF2-40B4-BE49-F238E27FC236}">
                <a16:creationId xmlns:a16="http://schemas.microsoft.com/office/drawing/2014/main" id="{2BFE1C5F-822C-69C1-A95B-C55D46D86EA8}"/>
              </a:ext>
            </a:extLst>
          </p:cNvPr>
          <p:cNvCxnSpPr/>
          <p:nvPr/>
        </p:nvCxnSpPr>
        <p:spPr>
          <a:xfrm>
            <a:off x="684213" y="1548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97684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7CE060-D840-496B-960F-762A439D649C}"/>
              </a:ext>
            </a:extLst>
          </p:cNvPr>
          <p:cNvSpPr>
            <a:spLocks noGrp="1"/>
          </p:cNvSpPr>
          <p:nvPr>
            <p:ph type="title"/>
          </p:nvPr>
        </p:nvSpPr>
        <p:spPr/>
        <p:txBody>
          <a:bodyPr/>
          <a:lstStyle/>
          <a:p>
            <a:r>
              <a:rPr lang="en-GB" dirty="0"/>
              <a:t>Notes to the template</a:t>
            </a:r>
            <a:br>
              <a:rPr lang="en-GB" dirty="0"/>
            </a:br>
            <a:r>
              <a:rPr lang="en-GB" dirty="0"/>
              <a:t>Text levels – standard text slides</a:t>
            </a:r>
          </a:p>
        </p:txBody>
      </p:sp>
      <p:sp>
        <p:nvSpPr>
          <p:cNvPr id="6" name="Content Placeholder 5">
            <a:extLst>
              <a:ext uri="{FF2B5EF4-FFF2-40B4-BE49-F238E27FC236}">
                <a16:creationId xmlns:a16="http://schemas.microsoft.com/office/drawing/2014/main" id="{63B240D1-8B82-4B2B-8DBB-5B67778252E9}"/>
              </a:ext>
            </a:extLst>
          </p:cNvPr>
          <p:cNvSpPr>
            <a:spLocks noGrp="1"/>
          </p:cNvSpPr>
          <p:nvPr>
            <p:ph sz="half" idx="1"/>
          </p:nvPr>
        </p:nvSpPr>
        <p:spPr/>
        <p:txBody>
          <a:bodyPr/>
          <a:lstStyle/>
          <a:p>
            <a:r>
              <a:rPr lang="en-GB" dirty="0"/>
              <a:t>The standard text area has five predefined type levels.</a:t>
            </a:r>
          </a:p>
          <a:p>
            <a:r>
              <a:rPr lang="en-GB" dirty="0"/>
              <a:t>You can move up or down the levels using the increase or decrease indent buttons in the home tab.</a:t>
            </a:r>
          </a:p>
          <a:p>
            <a:r>
              <a:rPr lang="en-GB" dirty="0"/>
              <a:t>We recommend that you do not use the bullet button, as this does not apply the correct bullet formatting.</a:t>
            </a:r>
          </a:p>
          <a:p>
            <a:endParaRPr lang="en-GB" dirty="0"/>
          </a:p>
        </p:txBody>
      </p:sp>
      <p:sp>
        <p:nvSpPr>
          <p:cNvPr id="2" name="Content Placeholder 1">
            <a:extLst>
              <a:ext uri="{FF2B5EF4-FFF2-40B4-BE49-F238E27FC236}">
                <a16:creationId xmlns:a16="http://schemas.microsoft.com/office/drawing/2014/main" id="{58618F08-DAA6-4709-B35A-CF2288A9CC03}"/>
              </a:ext>
            </a:extLst>
          </p:cNvPr>
          <p:cNvSpPr>
            <a:spLocks noGrp="1"/>
          </p:cNvSpPr>
          <p:nvPr>
            <p:ph sz="half" idx="2"/>
          </p:nvPr>
        </p:nvSpPr>
        <p:spPr/>
        <p:txBody>
          <a:bodyPr/>
          <a:lstStyle/>
          <a:p>
            <a:r>
              <a:rPr lang="en-GB" dirty="0"/>
              <a:t>On standard text layouts the text uses the following levels:</a:t>
            </a:r>
          </a:p>
          <a:p>
            <a:r>
              <a:rPr lang="en-GB" dirty="0"/>
              <a:t>Level one – Arial 14pt (Body text standard)</a:t>
            </a:r>
          </a:p>
          <a:p>
            <a:pPr lvl="1"/>
            <a:r>
              <a:rPr lang="en-GB" dirty="0"/>
              <a:t>Level two – Arial Bold 18pt (Introduction) </a:t>
            </a:r>
          </a:p>
          <a:p>
            <a:pPr lvl="2"/>
            <a:r>
              <a:rPr lang="en-GB" dirty="0"/>
              <a:t>Level three – Arial 20pt (Heading)</a:t>
            </a:r>
          </a:p>
          <a:p>
            <a:pPr lvl="3"/>
            <a:r>
              <a:rPr lang="en-GB" dirty="0"/>
              <a:t>Level four – Arial 14pt (first level of bullets)</a:t>
            </a:r>
          </a:p>
          <a:p>
            <a:pPr lvl="4"/>
            <a:r>
              <a:rPr lang="en-GB" dirty="0"/>
              <a:t>Level five – Arial 14pt (second level of bullets)</a:t>
            </a:r>
          </a:p>
          <a:p>
            <a:endParaRPr lang="en-GB" dirty="0"/>
          </a:p>
        </p:txBody>
      </p:sp>
      <p:sp>
        <p:nvSpPr>
          <p:cNvPr id="4" name="Slide Number Placeholder 3">
            <a:extLst>
              <a:ext uri="{FF2B5EF4-FFF2-40B4-BE49-F238E27FC236}">
                <a16:creationId xmlns:a16="http://schemas.microsoft.com/office/drawing/2014/main" id="{0DE3E56F-B7DA-4142-A682-9596F546A01F}"/>
              </a:ext>
            </a:extLst>
          </p:cNvPr>
          <p:cNvSpPr>
            <a:spLocks noGrp="1"/>
          </p:cNvSpPr>
          <p:nvPr>
            <p:ph type="sldNum" sz="quarter" idx="12"/>
          </p:nvPr>
        </p:nvSpPr>
        <p:spPr/>
        <p:txBody>
          <a:bodyPr/>
          <a:lstStyle/>
          <a:p>
            <a:fld id="{5B4A74C5-79B0-4340-9A8D-1CCBE3E8C644}" type="slidenum">
              <a:rPr lang="en-GB" smtClean="0"/>
              <a:pPr/>
              <a:t>31</a:t>
            </a:fld>
            <a:endParaRPr lang="en-GB"/>
          </a:p>
        </p:txBody>
      </p:sp>
      <p:grpSp>
        <p:nvGrpSpPr>
          <p:cNvPr id="7" name="Group 6">
            <a:extLst>
              <a:ext uri="{FF2B5EF4-FFF2-40B4-BE49-F238E27FC236}">
                <a16:creationId xmlns:a16="http://schemas.microsoft.com/office/drawing/2014/main" id="{1CFAC7D9-C163-4C97-AA9E-93E6887A46CF}"/>
              </a:ext>
            </a:extLst>
          </p:cNvPr>
          <p:cNvGrpSpPr/>
          <p:nvPr/>
        </p:nvGrpSpPr>
        <p:grpSpPr>
          <a:xfrm>
            <a:off x="95100" y="3730213"/>
            <a:ext cx="5199709" cy="1335331"/>
            <a:chOff x="5267729" y="3145133"/>
            <a:chExt cx="5164053" cy="1326174"/>
          </a:xfrm>
        </p:grpSpPr>
        <p:pic>
          <p:nvPicPr>
            <p:cNvPr id="8" name="Picture 7">
              <a:extLst>
                <a:ext uri="{FF2B5EF4-FFF2-40B4-BE49-F238E27FC236}">
                  <a16:creationId xmlns:a16="http://schemas.microsoft.com/office/drawing/2014/main" id="{93A439AB-96CC-43EF-ACC4-0031D46DD3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22207" y="3429000"/>
              <a:ext cx="4209575" cy="1042307"/>
            </a:xfrm>
            <a:prstGeom prst="rect">
              <a:avLst/>
            </a:prstGeom>
            <a:ln w="3175">
              <a:solidFill>
                <a:schemeClr val="bg1">
                  <a:lumMod val="50000"/>
                </a:schemeClr>
              </a:solidFill>
              <a:miter lim="800000"/>
            </a:ln>
          </p:spPr>
        </p:pic>
        <p:sp>
          <p:nvSpPr>
            <p:cNvPr id="9" name="Rectangle 8">
              <a:extLst>
                <a:ext uri="{FF2B5EF4-FFF2-40B4-BE49-F238E27FC236}">
                  <a16:creationId xmlns:a16="http://schemas.microsoft.com/office/drawing/2014/main" id="{78FAF77E-1FA4-479B-B760-D0FDC444A309}"/>
                </a:ext>
              </a:extLst>
            </p:cNvPr>
            <p:cNvSpPr/>
            <p:nvPr/>
          </p:nvSpPr>
          <p:spPr>
            <a:xfrm>
              <a:off x="6973556" y="3557117"/>
              <a:ext cx="311500" cy="29140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500" dirty="0" err="1">
                <a:solidFill>
                  <a:schemeClr val="bg1"/>
                </a:solidFill>
              </a:endParaRPr>
            </a:p>
          </p:txBody>
        </p:sp>
        <p:sp>
          <p:nvSpPr>
            <p:cNvPr id="11" name="Rectangle 10">
              <a:extLst>
                <a:ext uri="{FF2B5EF4-FFF2-40B4-BE49-F238E27FC236}">
                  <a16:creationId xmlns:a16="http://schemas.microsoft.com/office/drawing/2014/main" id="{8967846D-86E4-4BA1-84C0-C6C01067BA12}"/>
                </a:ext>
              </a:extLst>
            </p:cNvPr>
            <p:cNvSpPr/>
            <p:nvPr/>
          </p:nvSpPr>
          <p:spPr>
            <a:xfrm>
              <a:off x="7285056" y="3557117"/>
              <a:ext cx="311500" cy="29140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500" dirty="0" err="1">
                <a:solidFill>
                  <a:schemeClr val="bg1"/>
                </a:solidFill>
              </a:endParaRPr>
            </a:p>
          </p:txBody>
        </p:sp>
        <p:cxnSp>
          <p:nvCxnSpPr>
            <p:cNvPr id="12" name="Straight Connector 11">
              <a:extLst>
                <a:ext uri="{FF2B5EF4-FFF2-40B4-BE49-F238E27FC236}">
                  <a16:creationId xmlns:a16="http://schemas.microsoft.com/office/drawing/2014/main" id="{9BAEC69B-0EE1-49D0-96D0-DDB3747B8BC3}"/>
                </a:ext>
              </a:extLst>
            </p:cNvPr>
            <p:cNvCxnSpPr/>
            <p:nvPr/>
          </p:nvCxnSpPr>
          <p:spPr>
            <a:xfrm flipV="1">
              <a:off x="7129306" y="3145134"/>
              <a:ext cx="0" cy="4119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150A49-E748-400E-A77A-2D522D5D69E5}"/>
                </a:ext>
              </a:extLst>
            </p:cNvPr>
            <p:cNvCxnSpPr/>
            <p:nvPr/>
          </p:nvCxnSpPr>
          <p:spPr>
            <a:xfrm flipV="1">
              <a:off x="7440806" y="3145133"/>
              <a:ext cx="0" cy="4119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5D35B52-2894-4B61-AD87-99FF566D83D4}"/>
                </a:ext>
              </a:extLst>
            </p:cNvPr>
            <p:cNvSpPr txBox="1"/>
            <p:nvPr/>
          </p:nvSpPr>
          <p:spPr>
            <a:xfrm>
              <a:off x="7506118" y="3145133"/>
              <a:ext cx="2384011" cy="205991"/>
            </a:xfrm>
            <a:prstGeom prst="rect">
              <a:avLst/>
            </a:prstGeom>
            <a:noFill/>
          </p:spPr>
          <p:txBody>
            <a:bodyPr wrap="square" lIns="0" tIns="0" rIns="0" bIns="0" rtlCol="0">
              <a:noAutofit/>
            </a:bodyPr>
            <a:lstStyle/>
            <a:p>
              <a:pPr algn="l"/>
              <a:r>
                <a:rPr lang="en-GB" sz="1100" dirty="0">
                  <a:solidFill>
                    <a:srgbClr val="FF0000"/>
                  </a:solidFill>
                </a:rPr>
                <a:t>Increase list level</a:t>
              </a:r>
            </a:p>
          </p:txBody>
        </p:sp>
        <p:sp>
          <p:nvSpPr>
            <p:cNvPr id="15" name="TextBox 14">
              <a:extLst>
                <a:ext uri="{FF2B5EF4-FFF2-40B4-BE49-F238E27FC236}">
                  <a16:creationId xmlns:a16="http://schemas.microsoft.com/office/drawing/2014/main" id="{B54C1070-BD9A-4853-8483-4ED16B59DF91}"/>
                </a:ext>
              </a:extLst>
            </p:cNvPr>
            <p:cNvSpPr txBox="1"/>
            <p:nvPr/>
          </p:nvSpPr>
          <p:spPr>
            <a:xfrm>
              <a:off x="5267729" y="3145133"/>
              <a:ext cx="1796266" cy="205991"/>
            </a:xfrm>
            <a:prstGeom prst="rect">
              <a:avLst/>
            </a:prstGeom>
            <a:noFill/>
          </p:spPr>
          <p:txBody>
            <a:bodyPr wrap="square" lIns="0" tIns="0" rIns="0" bIns="0" rtlCol="0">
              <a:noAutofit/>
            </a:bodyPr>
            <a:lstStyle/>
            <a:p>
              <a:pPr algn="r"/>
              <a:r>
                <a:rPr lang="en-GB" sz="1100" dirty="0">
                  <a:solidFill>
                    <a:srgbClr val="FF0000"/>
                  </a:solidFill>
                </a:rPr>
                <a:t>Decrease list level</a:t>
              </a:r>
            </a:p>
          </p:txBody>
        </p:sp>
      </p:grpSp>
      <p:cxnSp>
        <p:nvCxnSpPr>
          <p:cNvPr id="3" name="Straight Connector 2">
            <a:extLst>
              <a:ext uri="{FF2B5EF4-FFF2-40B4-BE49-F238E27FC236}">
                <a16:creationId xmlns:a16="http://schemas.microsoft.com/office/drawing/2014/main" id="{07F6F1C1-679C-416D-AD29-4774796B3EF6}"/>
              </a:ext>
            </a:extLst>
          </p:cNvPr>
          <p:cNvCxnSpPr/>
          <p:nvPr/>
        </p:nvCxnSpPr>
        <p:spPr>
          <a:xfrm>
            <a:off x="684213" y="1548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25265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7CE060-D840-496B-960F-762A439D649C}"/>
              </a:ext>
            </a:extLst>
          </p:cNvPr>
          <p:cNvSpPr>
            <a:spLocks noGrp="1"/>
          </p:cNvSpPr>
          <p:nvPr>
            <p:ph type="title"/>
          </p:nvPr>
        </p:nvSpPr>
        <p:spPr/>
        <p:txBody>
          <a:bodyPr/>
          <a:lstStyle/>
          <a:p>
            <a:r>
              <a:rPr lang="en-GB" dirty="0"/>
              <a:t>Notes to the template</a:t>
            </a:r>
            <a:br>
              <a:rPr lang="en-GB" dirty="0"/>
            </a:br>
            <a:r>
              <a:rPr lang="en-GB" dirty="0"/>
              <a:t>Text levels – small text slides</a:t>
            </a:r>
          </a:p>
        </p:txBody>
      </p:sp>
      <p:sp>
        <p:nvSpPr>
          <p:cNvPr id="6" name="Content Placeholder 5">
            <a:extLst>
              <a:ext uri="{FF2B5EF4-FFF2-40B4-BE49-F238E27FC236}">
                <a16:creationId xmlns:a16="http://schemas.microsoft.com/office/drawing/2014/main" id="{63B240D1-8B82-4B2B-8DBB-5B67778252E9}"/>
              </a:ext>
            </a:extLst>
          </p:cNvPr>
          <p:cNvSpPr>
            <a:spLocks noGrp="1"/>
          </p:cNvSpPr>
          <p:nvPr>
            <p:ph idx="1"/>
          </p:nvPr>
        </p:nvSpPr>
        <p:spPr>
          <a:xfrm>
            <a:off x="684212" y="1681163"/>
            <a:ext cx="7300800" cy="4491037"/>
          </a:xfrm>
        </p:spPr>
        <p:txBody>
          <a:bodyPr/>
          <a:lstStyle/>
          <a:p>
            <a:r>
              <a:rPr lang="en-GB" dirty="0"/>
              <a:t>On small text layouts the text uses the following levels:</a:t>
            </a:r>
          </a:p>
          <a:p>
            <a:r>
              <a:rPr lang="en-GB" dirty="0"/>
              <a:t>Level one – Arial 14pt (Body text standard)</a:t>
            </a:r>
          </a:p>
          <a:p>
            <a:pPr lvl="1"/>
            <a:r>
              <a:rPr lang="en-GB" dirty="0"/>
              <a:t>Level two – Arial Bold 18pt (Introduction) </a:t>
            </a:r>
          </a:p>
          <a:p>
            <a:pPr lvl="2"/>
            <a:r>
              <a:rPr lang="en-GB" dirty="0"/>
              <a:t>Level three – Arial 20pt (Heading)</a:t>
            </a:r>
          </a:p>
          <a:p>
            <a:pPr lvl="3"/>
            <a:r>
              <a:rPr lang="en-GB" dirty="0"/>
              <a:t>Level four – Arial 14pt (first level of bullets)</a:t>
            </a:r>
          </a:p>
          <a:p>
            <a:pPr lvl="4"/>
            <a:r>
              <a:rPr lang="en-GB" dirty="0"/>
              <a:t>Level five – Arial 14pt (second level of bullets)</a:t>
            </a:r>
          </a:p>
          <a:p>
            <a:endParaRPr lang="en-GB" dirty="0"/>
          </a:p>
        </p:txBody>
      </p:sp>
      <p:sp>
        <p:nvSpPr>
          <p:cNvPr id="4" name="Slide Number Placeholder 3">
            <a:extLst>
              <a:ext uri="{FF2B5EF4-FFF2-40B4-BE49-F238E27FC236}">
                <a16:creationId xmlns:a16="http://schemas.microsoft.com/office/drawing/2014/main" id="{0DE3E56F-B7DA-4142-A682-9596F546A01F}"/>
              </a:ext>
            </a:extLst>
          </p:cNvPr>
          <p:cNvSpPr>
            <a:spLocks noGrp="1"/>
          </p:cNvSpPr>
          <p:nvPr>
            <p:ph type="sldNum" sz="quarter" idx="12"/>
          </p:nvPr>
        </p:nvSpPr>
        <p:spPr/>
        <p:txBody>
          <a:bodyPr/>
          <a:lstStyle/>
          <a:p>
            <a:fld id="{5B4A74C5-79B0-4340-9A8D-1CCBE3E8C644}" type="slidenum">
              <a:rPr lang="en-GB" smtClean="0"/>
              <a:t>32</a:t>
            </a:fld>
            <a:endParaRPr lang="en-GB"/>
          </a:p>
        </p:txBody>
      </p:sp>
      <p:cxnSp>
        <p:nvCxnSpPr>
          <p:cNvPr id="2" name="Straight Connector 1">
            <a:extLst>
              <a:ext uri="{FF2B5EF4-FFF2-40B4-BE49-F238E27FC236}">
                <a16:creationId xmlns:a16="http://schemas.microsoft.com/office/drawing/2014/main" id="{F6F72067-5BDA-E266-4A69-6E14A4F1342B}"/>
              </a:ext>
            </a:extLst>
          </p:cNvPr>
          <p:cNvCxnSpPr/>
          <p:nvPr/>
        </p:nvCxnSpPr>
        <p:spPr>
          <a:xfrm>
            <a:off x="684213" y="1548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86412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7CE060-D840-496B-960F-762A439D649C}"/>
              </a:ext>
            </a:extLst>
          </p:cNvPr>
          <p:cNvSpPr>
            <a:spLocks noGrp="1"/>
          </p:cNvSpPr>
          <p:nvPr>
            <p:ph type="title"/>
          </p:nvPr>
        </p:nvSpPr>
        <p:spPr>
          <a:xfrm>
            <a:off x="684213" y="685800"/>
            <a:ext cx="5102226" cy="652463"/>
          </a:xfrm>
        </p:spPr>
        <p:txBody>
          <a:bodyPr/>
          <a:lstStyle/>
          <a:p>
            <a:r>
              <a:rPr lang="en-GB" dirty="0"/>
              <a:t>Notes to the template</a:t>
            </a:r>
            <a:br>
              <a:rPr lang="en-GB" dirty="0"/>
            </a:br>
            <a:r>
              <a:rPr lang="en-GB" dirty="0"/>
              <a:t>Using image placeholders</a:t>
            </a:r>
          </a:p>
        </p:txBody>
      </p:sp>
      <p:sp>
        <p:nvSpPr>
          <p:cNvPr id="6" name="Content Placeholder 5">
            <a:extLst>
              <a:ext uri="{FF2B5EF4-FFF2-40B4-BE49-F238E27FC236}">
                <a16:creationId xmlns:a16="http://schemas.microsoft.com/office/drawing/2014/main" id="{63B240D1-8B82-4B2B-8DBB-5B67778252E9}"/>
              </a:ext>
            </a:extLst>
          </p:cNvPr>
          <p:cNvSpPr>
            <a:spLocks noGrp="1"/>
          </p:cNvSpPr>
          <p:nvPr>
            <p:ph idx="1"/>
          </p:nvPr>
        </p:nvSpPr>
        <p:spPr>
          <a:xfrm>
            <a:off x="684212" y="1681163"/>
            <a:ext cx="4824000" cy="4491037"/>
          </a:xfrm>
        </p:spPr>
        <p:txBody>
          <a:bodyPr/>
          <a:lstStyle/>
          <a:p>
            <a:r>
              <a:rPr lang="en-GB" dirty="0"/>
              <a:t>The picture slides are predefined with picture placeholders that help you to manage the image you add into the field. </a:t>
            </a:r>
          </a:p>
          <a:p>
            <a:r>
              <a:rPr lang="en-GB" dirty="0"/>
              <a:t>Click the button in the middle of the field to select and import the picture you want to use. The picture field will automatically fill the field with the image.</a:t>
            </a:r>
          </a:p>
          <a:p>
            <a:r>
              <a:rPr lang="en-GB" dirty="0"/>
              <a:t>You can edit the position of the image using the crop tool, which is in the ‘Picture Tools &gt; Format menu. This menu appears when you click on an image.</a:t>
            </a:r>
          </a:p>
          <a:p>
            <a:r>
              <a:rPr lang="en-GB" dirty="0"/>
              <a:t>The crop tool allows you to enlarge, adjust position or crop the image to fit.</a:t>
            </a:r>
          </a:p>
          <a:p>
            <a:endParaRPr lang="en-GB" dirty="0"/>
          </a:p>
          <a:p>
            <a:endParaRPr lang="en-GB" dirty="0"/>
          </a:p>
        </p:txBody>
      </p:sp>
      <p:sp>
        <p:nvSpPr>
          <p:cNvPr id="4" name="Slide Number Placeholder 3">
            <a:extLst>
              <a:ext uri="{FF2B5EF4-FFF2-40B4-BE49-F238E27FC236}">
                <a16:creationId xmlns:a16="http://schemas.microsoft.com/office/drawing/2014/main" id="{0DE3E56F-B7DA-4142-A682-9596F546A01F}"/>
              </a:ext>
            </a:extLst>
          </p:cNvPr>
          <p:cNvSpPr>
            <a:spLocks noGrp="1"/>
          </p:cNvSpPr>
          <p:nvPr>
            <p:ph type="sldNum" sz="quarter" idx="12"/>
          </p:nvPr>
        </p:nvSpPr>
        <p:spPr/>
        <p:txBody>
          <a:bodyPr/>
          <a:lstStyle/>
          <a:p>
            <a:fld id="{5B4A74C5-79B0-4340-9A8D-1CCBE3E8C644}" type="slidenum">
              <a:rPr lang="en-GB" smtClean="0"/>
              <a:t>33</a:t>
            </a:fld>
            <a:endParaRPr lang="en-GB"/>
          </a:p>
        </p:txBody>
      </p:sp>
      <p:pic>
        <p:nvPicPr>
          <p:cNvPr id="19" name="Picture Placeholder 18">
            <a:extLst>
              <a:ext uri="{FF2B5EF4-FFF2-40B4-BE49-F238E27FC236}">
                <a16:creationId xmlns:a16="http://schemas.microsoft.com/office/drawing/2014/main" id="{1BFFF6B3-BB9B-4FED-9442-F9B80BA583E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cxnSp>
        <p:nvCxnSpPr>
          <p:cNvPr id="2" name="Straight Connector 1">
            <a:extLst>
              <a:ext uri="{FF2B5EF4-FFF2-40B4-BE49-F238E27FC236}">
                <a16:creationId xmlns:a16="http://schemas.microsoft.com/office/drawing/2014/main" id="{295F9EEC-F715-CB01-9642-B6B0C9D5FE89}"/>
              </a:ext>
            </a:extLst>
          </p:cNvPr>
          <p:cNvCxnSpPr/>
          <p:nvPr/>
        </p:nvCxnSpPr>
        <p:spPr>
          <a:xfrm>
            <a:off x="684213" y="1548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52035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6161-3936-426D-826A-507669946A3F}"/>
              </a:ext>
            </a:extLst>
          </p:cNvPr>
          <p:cNvSpPr>
            <a:spLocks noGrp="1"/>
          </p:cNvSpPr>
          <p:nvPr>
            <p:ph type="title"/>
          </p:nvPr>
        </p:nvSpPr>
        <p:spPr>
          <a:xfrm>
            <a:off x="684213" y="685800"/>
            <a:ext cx="10140949" cy="995363"/>
          </a:xfrm>
        </p:spPr>
        <p:txBody>
          <a:bodyPr/>
          <a:lstStyle/>
          <a:p>
            <a:r>
              <a:rPr lang="en-GB" dirty="0"/>
              <a:t>Notes to the template</a:t>
            </a:r>
            <a:br>
              <a:rPr lang="en-GB" dirty="0"/>
            </a:br>
            <a:r>
              <a:rPr lang="en-GB" dirty="0"/>
              <a:t>Tips and Recommendations</a:t>
            </a:r>
          </a:p>
        </p:txBody>
      </p:sp>
      <p:sp>
        <p:nvSpPr>
          <p:cNvPr id="3" name="Content Placeholder 2">
            <a:extLst>
              <a:ext uri="{FF2B5EF4-FFF2-40B4-BE49-F238E27FC236}">
                <a16:creationId xmlns:a16="http://schemas.microsoft.com/office/drawing/2014/main" id="{D7847E0E-255C-481B-9D0F-142DAAC320C4}"/>
              </a:ext>
            </a:extLst>
          </p:cNvPr>
          <p:cNvSpPr>
            <a:spLocks noGrp="1"/>
          </p:cNvSpPr>
          <p:nvPr>
            <p:ph sz="half" idx="1"/>
          </p:nvPr>
        </p:nvSpPr>
        <p:spPr/>
        <p:txBody>
          <a:bodyPr/>
          <a:lstStyle/>
          <a:p>
            <a:pPr lvl="1"/>
            <a:r>
              <a:rPr lang="en-GB" dirty="0"/>
              <a:t>Hang lines</a:t>
            </a:r>
          </a:p>
          <a:p>
            <a:r>
              <a:rPr lang="en-GB" dirty="0"/>
              <a:t>The main body copy changes hang line depending </a:t>
            </a:r>
            <a:br>
              <a:rPr lang="en-GB" dirty="0"/>
            </a:br>
            <a:r>
              <a:rPr lang="en-GB" dirty="0"/>
              <a:t>on the length of the title. If the title first on one line, please make sure the text area is set to the top guide. If the title breaks over two lines, please use the second guide.</a:t>
            </a:r>
          </a:p>
          <a:p>
            <a:pPr lvl="1"/>
            <a:r>
              <a:rPr lang="en-GB" dirty="0"/>
              <a:t>Title underline</a:t>
            </a:r>
          </a:p>
          <a:p>
            <a:r>
              <a:rPr lang="en-GB" dirty="0"/>
              <a:t>Whether the title is over one or two lines, there should always be an underline below it. The easiest way to insert one is to copy it from an existing slide, as it will automatically be in the correct place when pasted.</a:t>
            </a:r>
          </a:p>
          <a:p>
            <a:pPr lvl="1"/>
            <a:r>
              <a:rPr lang="en-GB" dirty="0"/>
              <a:t>Type levels and textboxes</a:t>
            </a:r>
          </a:p>
          <a:p>
            <a:r>
              <a:rPr lang="en-GB" dirty="0"/>
              <a:t>Always use the type levels in the predefined content placeholders, supplied with each layout.</a:t>
            </a:r>
          </a:p>
          <a:p>
            <a:r>
              <a:rPr lang="en-GB" dirty="0"/>
              <a:t>If you use text boxes, please note that they do not include the type levels. Any formatting has to be manually applied, and we recommend you adhere to the brand rules.</a:t>
            </a:r>
          </a:p>
          <a:p>
            <a:endParaRPr lang="en-GB" dirty="0"/>
          </a:p>
          <a:p>
            <a:endParaRPr lang="en-GB" dirty="0"/>
          </a:p>
        </p:txBody>
      </p:sp>
      <p:sp>
        <p:nvSpPr>
          <p:cNvPr id="4" name="Content Placeholder 3">
            <a:extLst>
              <a:ext uri="{FF2B5EF4-FFF2-40B4-BE49-F238E27FC236}">
                <a16:creationId xmlns:a16="http://schemas.microsoft.com/office/drawing/2014/main" id="{7723191E-847A-488E-AECA-F89BA38B526C}"/>
              </a:ext>
            </a:extLst>
          </p:cNvPr>
          <p:cNvSpPr>
            <a:spLocks noGrp="1"/>
          </p:cNvSpPr>
          <p:nvPr>
            <p:ph sz="half" idx="2"/>
          </p:nvPr>
        </p:nvSpPr>
        <p:spPr>
          <a:xfrm>
            <a:off x="6096000" y="1681162"/>
            <a:ext cx="4729162" cy="4491038"/>
          </a:xfrm>
        </p:spPr>
        <p:txBody>
          <a:bodyPr/>
          <a:lstStyle/>
          <a:p>
            <a:pPr lvl="1"/>
            <a:r>
              <a:rPr lang="en-GB" dirty="0"/>
              <a:t>Colour palette</a:t>
            </a:r>
          </a:p>
          <a:p>
            <a:r>
              <a:rPr lang="en-GB" dirty="0"/>
              <a:t>Always select a colour from the supplied colours.</a:t>
            </a:r>
          </a:p>
          <a:p>
            <a:r>
              <a:rPr lang="en-GB" dirty="0"/>
              <a:t>The top row of the colour theme is the </a:t>
            </a:r>
            <a:br>
              <a:rPr lang="en-GB" dirty="0"/>
            </a:br>
            <a:r>
              <a:rPr lang="en-GB" dirty="0"/>
              <a:t>main brand colours that Office uses. Office </a:t>
            </a:r>
            <a:br>
              <a:rPr lang="en-GB" dirty="0"/>
            </a:br>
            <a:r>
              <a:rPr lang="en-GB" dirty="0"/>
              <a:t>automatically generates a set of tint values </a:t>
            </a:r>
            <a:br>
              <a:rPr lang="en-GB" dirty="0"/>
            </a:br>
            <a:r>
              <a:rPr lang="en-GB" dirty="0"/>
              <a:t>from the main colours, which can be used </a:t>
            </a:r>
            <a:br>
              <a:rPr lang="en-GB" dirty="0"/>
            </a:br>
            <a:r>
              <a:rPr lang="en-GB" dirty="0"/>
              <a:t>to manually assign to shapes and slide assets.</a:t>
            </a:r>
          </a:p>
          <a:p>
            <a:r>
              <a:rPr lang="en-GB" dirty="0"/>
              <a:t>All of the brand colours are available in the </a:t>
            </a:r>
            <a:br>
              <a:rPr lang="en-GB" dirty="0"/>
            </a:br>
            <a:r>
              <a:rPr lang="en-GB" dirty="0"/>
              <a:t>Custom </a:t>
            </a:r>
            <a:r>
              <a:rPr lang="en-GB" dirty="0" err="1"/>
              <a:t>Colors</a:t>
            </a:r>
            <a:r>
              <a:rPr lang="en-GB" dirty="0"/>
              <a:t> section underneath. These </a:t>
            </a:r>
            <a:br>
              <a:rPr lang="en-GB" dirty="0"/>
            </a:br>
            <a:r>
              <a:rPr lang="en-GB" dirty="0"/>
              <a:t>have been named after their HEX values.</a:t>
            </a:r>
          </a:p>
          <a:p>
            <a:r>
              <a:rPr lang="en-GB" dirty="0"/>
              <a:t>The standard colours row is supplied by Office and should not be used. Please do not manually apply colours using RGB values.</a:t>
            </a:r>
          </a:p>
          <a:p>
            <a:endParaRPr lang="en-GB" dirty="0"/>
          </a:p>
          <a:p>
            <a:pPr lvl="1"/>
            <a:endParaRPr lang="en-GB" dirty="0"/>
          </a:p>
        </p:txBody>
      </p:sp>
      <p:sp>
        <p:nvSpPr>
          <p:cNvPr id="5" name="Slide Number Placeholder 4">
            <a:extLst>
              <a:ext uri="{FF2B5EF4-FFF2-40B4-BE49-F238E27FC236}">
                <a16:creationId xmlns:a16="http://schemas.microsoft.com/office/drawing/2014/main" id="{48F97968-DCFE-4768-A0D0-5751F3B16C42}"/>
              </a:ext>
            </a:extLst>
          </p:cNvPr>
          <p:cNvSpPr>
            <a:spLocks noGrp="1"/>
          </p:cNvSpPr>
          <p:nvPr>
            <p:ph type="sldNum" sz="quarter" idx="12"/>
          </p:nvPr>
        </p:nvSpPr>
        <p:spPr/>
        <p:txBody>
          <a:bodyPr/>
          <a:lstStyle/>
          <a:p>
            <a:fld id="{5B4A74C5-79B0-4340-9A8D-1CCBE3E8C644}" type="slidenum">
              <a:rPr lang="en-GB" smtClean="0"/>
              <a:t>34</a:t>
            </a:fld>
            <a:endParaRPr lang="en-GB"/>
          </a:p>
        </p:txBody>
      </p:sp>
      <p:sp>
        <p:nvSpPr>
          <p:cNvPr id="6" name="Rectangle 5">
            <a:extLst>
              <a:ext uri="{FF2B5EF4-FFF2-40B4-BE49-F238E27FC236}">
                <a16:creationId xmlns:a16="http://schemas.microsoft.com/office/drawing/2014/main" id="{39C1DE68-A79C-4471-AF48-C27F35F4018C}"/>
              </a:ext>
            </a:extLst>
          </p:cNvPr>
          <p:cNvSpPr/>
          <p:nvPr/>
        </p:nvSpPr>
        <p:spPr>
          <a:xfrm>
            <a:off x="9167813" y="1190625"/>
            <a:ext cx="1657350" cy="2952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sz="1400" dirty="0">
                <a:solidFill>
                  <a:schemeClr val="bg1"/>
                </a:solidFill>
              </a:rPr>
              <a:t>First hang line</a:t>
            </a:r>
          </a:p>
        </p:txBody>
      </p:sp>
      <p:sp>
        <p:nvSpPr>
          <p:cNvPr id="7" name="Rectangle 6">
            <a:extLst>
              <a:ext uri="{FF2B5EF4-FFF2-40B4-BE49-F238E27FC236}">
                <a16:creationId xmlns:a16="http://schemas.microsoft.com/office/drawing/2014/main" id="{CB9C25B8-0299-4CCD-82C5-221D1A733976}"/>
              </a:ext>
            </a:extLst>
          </p:cNvPr>
          <p:cNvSpPr/>
          <p:nvPr/>
        </p:nvSpPr>
        <p:spPr>
          <a:xfrm>
            <a:off x="9167813" y="1533525"/>
            <a:ext cx="1657350" cy="2952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r>
              <a:rPr lang="en-GB" sz="1400" dirty="0">
                <a:solidFill>
                  <a:schemeClr val="bg1"/>
                </a:solidFill>
              </a:rPr>
              <a:t>Second hang line</a:t>
            </a:r>
          </a:p>
        </p:txBody>
      </p:sp>
      <p:cxnSp>
        <p:nvCxnSpPr>
          <p:cNvPr id="9" name="Straight Arrow Connector 8">
            <a:extLst>
              <a:ext uri="{FF2B5EF4-FFF2-40B4-BE49-F238E27FC236}">
                <a16:creationId xmlns:a16="http://schemas.microsoft.com/office/drawing/2014/main" id="{FF4ABF37-4582-4C50-85B9-DC0DFE3C6D8C}"/>
              </a:ext>
            </a:extLst>
          </p:cNvPr>
          <p:cNvCxnSpPr>
            <a:stCxn id="6" idx="1"/>
          </p:cNvCxnSpPr>
          <p:nvPr/>
        </p:nvCxnSpPr>
        <p:spPr>
          <a:xfrm flipH="1">
            <a:off x="8701088" y="1338263"/>
            <a:ext cx="466725" cy="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00F4575-A3DE-45BE-AF9F-9E84CA1F841C}"/>
              </a:ext>
            </a:extLst>
          </p:cNvPr>
          <p:cNvCxnSpPr/>
          <p:nvPr/>
        </p:nvCxnSpPr>
        <p:spPr>
          <a:xfrm flipH="1">
            <a:off x="8701088" y="1681162"/>
            <a:ext cx="466725" cy="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6E3222B-F037-D08B-C694-64F048390E1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9821226" y="2428875"/>
            <a:ext cx="1280160" cy="1924050"/>
          </a:xfrm>
          <a:prstGeom prst="rect">
            <a:avLst/>
          </a:prstGeom>
          <a:ln w="3175">
            <a:solidFill>
              <a:schemeClr val="tx1"/>
            </a:solidFill>
          </a:ln>
          <a:extLst>
            <a:ext uri="{53640926-AAD7-44D8-BBD7-CCE9431645EC}">
              <a14:shadowObscured xmlns:a14="http://schemas.microsoft.com/office/drawing/2010/main"/>
            </a:ext>
          </a:extLst>
        </p:spPr>
      </p:pic>
      <p:cxnSp>
        <p:nvCxnSpPr>
          <p:cNvPr id="12" name="Straight Connector 11">
            <a:extLst>
              <a:ext uri="{FF2B5EF4-FFF2-40B4-BE49-F238E27FC236}">
                <a16:creationId xmlns:a16="http://schemas.microsoft.com/office/drawing/2014/main" id="{230234DC-01EA-AA0B-BB84-70F549C98F0D}"/>
              </a:ext>
            </a:extLst>
          </p:cNvPr>
          <p:cNvCxnSpPr/>
          <p:nvPr/>
        </p:nvCxnSpPr>
        <p:spPr>
          <a:xfrm>
            <a:off x="684213" y="1548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06130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6161-3936-426D-826A-507669946A3F}"/>
              </a:ext>
            </a:extLst>
          </p:cNvPr>
          <p:cNvSpPr>
            <a:spLocks noGrp="1"/>
          </p:cNvSpPr>
          <p:nvPr>
            <p:ph type="title"/>
          </p:nvPr>
        </p:nvSpPr>
        <p:spPr/>
        <p:txBody>
          <a:bodyPr/>
          <a:lstStyle/>
          <a:p>
            <a:r>
              <a:rPr lang="en-GB" dirty="0"/>
              <a:t>Notes to the template</a:t>
            </a:r>
            <a:br>
              <a:rPr lang="en-GB" dirty="0"/>
            </a:br>
            <a:r>
              <a:rPr lang="en-GB" dirty="0"/>
              <a:t>Colour palette &amp; hierarchy</a:t>
            </a:r>
          </a:p>
        </p:txBody>
      </p:sp>
      <p:sp>
        <p:nvSpPr>
          <p:cNvPr id="5" name="Slide Number Placeholder 4">
            <a:extLst>
              <a:ext uri="{FF2B5EF4-FFF2-40B4-BE49-F238E27FC236}">
                <a16:creationId xmlns:a16="http://schemas.microsoft.com/office/drawing/2014/main" id="{48F97968-DCFE-4768-A0D0-5751F3B16C42}"/>
              </a:ext>
            </a:extLst>
          </p:cNvPr>
          <p:cNvSpPr>
            <a:spLocks noGrp="1"/>
          </p:cNvSpPr>
          <p:nvPr>
            <p:ph type="sldNum" sz="quarter" idx="12"/>
          </p:nvPr>
        </p:nvSpPr>
        <p:spPr/>
        <p:txBody>
          <a:bodyPr/>
          <a:lstStyle/>
          <a:p>
            <a:fld id="{5B4A74C5-79B0-4340-9A8D-1CCBE3E8C644}" type="slidenum">
              <a:rPr lang="en-GB" smtClean="0"/>
              <a:pPr/>
              <a:t>35</a:t>
            </a:fld>
            <a:endParaRPr lang="en-GB"/>
          </a:p>
        </p:txBody>
      </p:sp>
      <p:graphicFrame>
        <p:nvGraphicFramePr>
          <p:cNvPr id="19" name="Table 19">
            <a:extLst>
              <a:ext uri="{FF2B5EF4-FFF2-40B4-BE49-F238E27FC236}">
                <a16:creationId xmlns:a16="http://schemas.microsoft.com/office/drawing/2014/main" id="{68C035B3-DBDB-449D-9E08-126CDE76BDBF}"/>
              </a:ext>
            </a:extLst>
          </p:cNvPr>
          <p:cNvGraphicFramePr>
            <a:graphicFrameLocks noGrp="1"/>
          </p:cNvGraphicFramePr>
          <p:nvPr>
            <p:extLst>
              <p:ext uri="{D42A27DB-BD31-4B8C-83A1-F6EECF244321}">
                <p14:modId xmlns:p14="http://schemas.microsoft.com/office/powerpoint/2010/main" val="1767920704"/>
              </p:ext>
            </p:extLst>
          </p:nvPr>
        </p:nvGraphicFramePr>
        <p:xfrm>
          <a:off x="684211" y="1681163"/>
          <a:ext cx="8358889" cy="4297121"/>
        </p:xfrm>
        <a:graphic>
          <a:graphicData uri="http://schemas.openxmlformats.org/drawingml/2006/table">
            <a:tbl>
              <a:tblPr>
                <a:tableStyleId>{5C22544A-7EE6-4342-B048-85BDC9FD1C3A}</a:tableStyleId>
              </a:tblPr>
              <a:tblGrid>
                <a:gridCol w="1201654">
                  <a:extLst>
                    <a:ext uri="{9D8B030D-6E8A-4147-A177-3AD203B41FA5}">
                      <a16:colId xmlns:a16="http://schemas.microsoft.com/office/drawing/2014/main" val="2546298913"/>
                    </a:ext>
                  </a:extLst>
                </a:gridCol>
                <a:gridCol w="229793">
                  <a:extLst>
                    <a:ext uri="{9D8B030D-6E8A-4147-A177-3AD203B41FA5}">
                      <a16:colId xmlns:a16="http://schemas.microsoft.com/office/drawing/2014/main" val="4245778780"/>
                    </a:ext>
                  </a:extLst>
                </a:gridCol>
                <a:gridCol w="1201654">
                  <a:extLst>
                    <a:ext uri="{9D8B030D-6E8A-4147-A177-3AD203B41FA5}">
                      <a16:colId xmlns:a16="http://schemas.microsoft.com/office/drawing/2014/main" val="1156465113"/>
                    </a:ext>
                  </a:extLst>
                </a:gridCol>
                <a:gridCol w="229793">
                  <a:extLst>
                    <a:ext uri="{9D8B030D-6E8A-4147-A177-3AD203B41FA5}">
                      <a16:colId xmlns:a16="http://schemas.microsoft.com/office/drawing/2014/main" val="3132564040"/>
                    </a:ext>
                  </a:extLst>
                </a:gridCol>
                <a:gridCol w="1201654">
                  <a:extLst>
                    <a:ext uri="{9D8B030D-6E8A-4147-A177-3AD203B41FA5}">
                      <a16:colId xmlns:a16="http://schemas.microsoft.com/office/drawing/2014/main" val="430425450"/>
                    </a:ext>
                  </a:extLst>
                </a:gridCol>
                <a:gridCol w="229793">
                  <a:extLst>
                    <a:ext uri="{9D8B030D-6E8A-4147-A177-3AD203B41FA5}">
                      <a16:colId xmlns:a16="http://schemas.microsoft.com/office/drawing/2014/main" val="3743028651"/>
                    </a:ext>
                  </a:extLst>
                </a:gridCol>
                <a:gridCol w="1201654">
                  <a:extLst>
                    <a:ext uri="{9D8B030D-6E8A-4147-A177-3AD203B41FA5}">
                      <a16:colId xmlns:a16="http://schemas.microsoft.com/office/drawing/2014/main" val="2003415296"/>
                    </a:ext>
                  </a:extLst>
                </a:gridCol>
                <a:gridCol w="229793">
                  <a:extLst>
                    <a:ext uri="{9D8B030D-6E8A-4147-A177-3AD203B41FA5}">
                      <a16:colId xmlns:a16="http://schemas.microsoft.com/office/drawing/2014/main" val="357864303"/>
                    </a:ext>
                  </a:extLst>
                </a:gridCol>
                <a:gridCol w="1201654">
                  <a:extLst>
                    <a:ext uri="{9D8B030D-6E8A-4147-A177-3AD203B41FA5}">
                      <a16:colId xmlns:a16="http://schemas.microsoft.com/office/drawing/2014/main" val="821008325"/>
                    </a:ext>
                  </a:extLst>
                </a:gridCol>
                <a:gridCol w="229793">
                  <a:extLst>
                    <a:ext uri="{9D8B030D-6E8A-4147-A177-3AD203B41FA5}">
                      <a16:colId xmlns:a16="http://schemas.microsoft.com/office/drawing/2014/main" val="4086474468"/>
                    </a:ext>
                  </a:extLst>
                </a:gridCol>
                <a:gridCol w="1201654">
                  <a:extLst>
                    <a:ext uri="{9D8B030D-6E8A-4147-A177-3AD203B41FA5}">
                      <a16:colId xmlns:a16="http://schemas.microsoft.com/office/drawing/2014/main" val="3916074393"/>
                    </a:ext>
                  </a:extLst>
                </a:gridCol>
              </a:tblGrid>
              <a:tr h="441134">
                <a:tc>
                  <a:txBody>
                    <a:bodyPr/>
                    <a:lstStyle/>
                    <a:p>
                      <a:r>
                        <a:rPr lang="en-GB" dirty="0">
                          <a:solidFill>
                            <a:schemeClr val="tx2"/>
                          </a:solidFill>
                          <a:latin typeface="+mj-lt"/>
                        </a:rPr>
                        <a:t>Primary</a:t>
                      </a: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extLst>
                  <a:ext uri="{0D108BD9-81ED-4DB2-BD59-A6C34878D82A}">
                    <a16:rowId xmlns:a16="http://schemas.microsoft.com/office/drawing/2014/main" val="63792541"/>
                  </a:ext>
                </a:extLst>
              </a:tr>
              <a:tr h="997863">
                <a:tc>
                  <a:txBody>
                    <a:bodyPr/>
                    <a:lstStyle/>
                    <a:p>
                      <a:endParaRPr lang="en-GB" dirty="0">
                        <a:solidFill>
                          <a:schemeClr val="accent1"/>
                        </a:solidFill>
                      </a:endParaRPr>
                    </a:p>
                  </a:txBody>
                  <a:tcPr marL="0" marR="0">
                    <a:solidFill>
                      <a:schemeClr val="tx2"/>
                    </a:solidFill>
                  </a:tcPr>
                </a:tc>
                <a:tc>
                  <a:txBody>
                    <a:bodyPr/>
                    <a:lstStyle/>
                    <a:p>
                      <a:endParaRPr lang="en-GB" dirty="0">
                        <a:solidFill>
                          <a:schemeClr val="accent1"/>
                        </a:solidFill>
                      </a:endParaRPr>
                    </a:p>
                  </a:txBody>
                  <a:tcPr marL="0" marR="0">
                    <a:noFill/>
                  </a:tcPr>
                </a:tc>
                <a:tc>
                  <a:txBody>
                    <a:bodyPr/>
                    <a:lstStyle/>
                    <a:p>
                      <a:endParaRPr lang="en-GB" dirty="0">
                        <a:solidFill>
                          <a:schemeClr val="accent1"/>
                        </a:solidFill>
                      </a:endParaRPr>
                    </a:p>
                  </a:txBody>
                  <a:tcPr marL="0" marR="0">
                    <a:solidFill>
                      <a:srgbClr val="2EBFD2"/>
                    </a:solidFill>
                  </a:tcPr>
                </a:tc>
                <a:tc>
                  <a:txBody>
                    <a:bodyPr/>
                    <a:lstStyle/>
                    <a:p>
                      <a:endParaRPr lang="en-GB" dirty="0">
                        <a:solidFill>
                          <a:schemeClr val="accent1"/>
                        </a:solidFill>
                      </a:endParaRPr>
                    </a:p>
                  </a:txBody>
                  <a:tcPr marL="0" marR="0">
                    <a:noFill/>
                  </a:tcPr>
                </a:tc>
                <a:tc>
                  <a:txBody>
                    <a:bodyPr/>
                    <a:lstStyle/>
                    <a:p>
                      <a:endParaRPr lang="en-GB" dirty="0">
                        <a:solidFill>
                          <a:schemeClr val="accent1"/>
                        </a:solidFill>
                      </a:endParaRPr>
                    </a:p>
                  </a:txBody>
                  <a:tcPr marL="0" marR="0">
                    <a:solidFill>
                      <a:schemeClr val="tx1"/>
                    </a:solidFill>
                  </a:tcPr>
                </a:tc>
                <a:tc>
                  <a:txBody>
                    <a:bodyPr/>
                    <a:lstStyle/>
                    <a:p>
                      <a:endParaRPr lang="en-GB" dirty="0">
                        <a:solidFill>
                          <a:schemeClr val="accent1"/>
                        </a:solidFill>
                      </a:endParaRPr>
                    </a:p>
                  </a:txBody>
                  <a:tcPr marL="0" marR="0">
                    <a:noFill/>
                  </a:tcPr>
                </a:tc>
                <a:tc>
                  <a:txBody>
                    <a:bodyPr/>
                    <a:lstStyle/>
                    <a:p>
                      <a:endParaRPr lang="en-GB" dirty="0">
                        <a:solidFill>
                          <a:schemeClr val="accent1"/>
                        </a:solidFill>
                      </a:endParaRPr>
                    </a:p>
                  </a:txBody>
                  <a:tcPr marL="0" marR="0">
                    <a:solidFill>
                      <a:srgbClr val="4D5860"/>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rgbClr val="BBC3C9"/>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rgbClr val="F0F8F9"/>
                    </a:solidFill>
                  </a:tcPr>
                </a:tc>
                <a:extLst>
                  <a:ext uri="{0D108BD9-81ED-4DB2-BD59-A6C34878D82A}">
                    <a16:rowId xmlns:a16="http://schemas.microsoft.com/office/drawing/2014/main" val="899912406"/>
                  </a:ext>
                </a:extLst>
              </a:tr>
              <a:tr h="551418">
                <a:tc>
                  <a:txBody>
                    <a:bodyPr/>
                    <a:lstStyle/>
                    <a:p>
                      <a:r>
                        <a:rPr lang="en-GB" sz="1000" b="1" dirty="0">
                          <a:solidFill>
                            <a:schemeClr val="tx1"/>
                          </a:solidFill>
                        </a:rPr>
                        <a:t>#212088</a:t>
                      </a:r>
                    </a:p>
                    <a:p>
                      <a:r>
                        <a:rPr lang="en-GB" sz="1000" b="1" dirty="0">
                          <a:solidFill>
                            <a:schemeClr val="tx1"/>
                          </a:solidFill>
                        </a:rPr>
                        <a:t>R</a:t>
                      </a:r>
                      <a:r>
                        <a:rPr lang="en-GB" sz="1000" dirty="0">
                          <a:solidFill>
                            <a:schemeClr val="tx1"/>
                          </a:solidFill>
                        </a:rPr>
                        <a:t>33 </a:t>
                      </a:r>
                      <a:r>
                        <a:rPr lang="en-GB" sz="1000" b="1" dirty="0">
                          <a:solidFill>
                            <a:schemeClr val="tx1"/>
                          </a:solidFill>
                        </a:rPr>
                        <a:t>G</a:t>
                      </a:r>
                      <a:r>
                        <a:rPr lang="en-GB" sz="1000" dirty="0">
                          <a:solidFill>
                            <a:schemeClr val="tx1"/>
                          </a:solidFill>
                        </a:rPr>
                        <a:t>32 </a:t>
                      </a:r>
                      <a:r>
                        <a:rPr lang="en-GB" sz="1000" b="1" dirty="0">
                          <a:solidFill>
                            <a:schemeClr val="tx1"/>
                          </a:solidFill>
                        </a:rPr>
                        <a:t>B</a:t>
                      </a:r>
                      <a:r>
                        <a:rPr lang="en-GB" sz="1000" dirty="0">
                          <a:solidFill>
                            <a:schemeClr val="tx1"/>
                          </a:solidFill>
                        </a:rPr>
                        <a:t>136</a:t>
                      </a:r>
                    </a:p>
                  </a:txBody>
                  <a:tcPr marL="0" marR="0">
                    <a:noFill/>
                  </a:tcPr>
                </a:tc>
                <a:tc>
                  <a:txBody>
                    <a:bodyPr/>
                    <a:lstStyle/>
                    <a:p>
                      <a:endParaRPr lang="en-GB" sz="1000" dirty="0">
                        <a:solidFill>
                          <a:schemeClr val="tx1"/>
                        </a:solidFill>
                      </a:endParaRPr>
                    </a:p>
                  </a:txBody>
                  <a:tcPr marL="0" marR="0">
                    <a:noFill/>
                  </a:tcPr>
                </a:tc>
                <a:tc>
                  <a:txBody>
                    <a:bodyPr/>
                    <a:lstStyle/>
                    <a:p>
                      <a:r>
                        <a:rPr lang="en-GB" sz="1000" b="1" dirty="0">
                          <a:solidFill>
                            <a:schemeClr val="tx1"/>
                          </a:solidFill>
                        </a:rPr>
                        <a:t>#2EBFD2</a:t>
                      </a:r>
                    </a:p>
                    <a:p>
                      <a:r>
                        <a:rPr lang="en-GB" sz="1000" b="1" dirty="0">
                          <a:solidFill>
                            <a:schemeClr val="tx1"/>
                          </a:solidFill>
                        </a:rPr>
                        <a:t>R</a:t>
                      </a:r>
                      <a:r>
                        <a:rPr lang="en-GB" sz="1000" dirty="0">
                          <a:solidFill>
                            <a:schemeClr val="tx1"/>
                          </a:solidFill>
                        </a:rPr>
                        <a:t>46 </a:t>
                      </a:r>
                      <a:r>
                        <a:rPr lang="en-GB" sz="1000" b="1" dirty="0">
                          <a:solidFill>
                            <a:schemeClr val="tx1"/>
                          </a:solidFill>
                        </a:rPr>
                        <a:t>G</a:t>
                      </a:r>
                      <a:r>
                        <a:rPr lang="en-GB" sz="1000" dirty="0">
                          <a:solidFill>
                            <a:schemeClr val="tx1"/>
                          </a:solidFill>
                        </a:rPr>
                        <a:t>191 </a:t>
                      </a:r>
                      <a:r>
                        <a:rPr lang="en-GB" sz="1000" b="1" dirty="0">
                          <a:solidFill>
                            <a:schemeClr val="tx1"/>
                          </a:solidFill>
                        </a:rPr>
                        <a:t>B</a:t>
                      </a:r>
                      <a:r>
                        <a:rPr lang="en-GB" sz="1000" dirty="0">
                          <a:solidFill>
                            <a:schemeClr val="tx1"/>
                          </a:solidFill>
                        </a:rPr>
                        <a:t>210</a:t>
                      </a:r>
                    </a:p>
                  </a:txBody>
                  <a:tcPr marL="0" marR="0">
                    <a:noFill/>
                  </a:tcPr>
                </a:tc>
                <a:tc>
                  <a:txBody>
                    <a:bodyPr/>
                    <a:lstStyle/>
                    <a:p>
                      <a:endParaRPr lang="en-GB" sz="1000" dirty="0">
                        <a:solidFill>
                          <a:schemeClr val="tx1"/>
                        </a:solidFill>
                      </a:endParaRPr>
                    </a:p>
                  </a:txBody>
                  <a:tcPr marL="0" marR="0">
                    <a:noFill/>
                  </a:tcPr>
                </a:tc>
                <a:tc>
                  <a:txBody>
                    <a:bodyPr/>
                    <a:lstStyle/>
                    <a:p>
                      <a:r>
                        <a:rPr lang="en-GB" sz="1000" b="1" dirty="0">
                          <a:solidFill>
                            <a:schemeClr val="tx1"/>
                          </a:solidFill>
                        </a:rPr>
                        <a:t>#293239</a:t>
                      </a:r>
                    </a:p>
                    <a:p>
                      <a:r>
                        <a:rPr lang="en-GB" sz="1000" b="1" dirty="0">
                          <a:solidFill>
                            <a:schemeClr val="tx1"/>
                          </a:solidFill>
                        </a:rPr>
                        <a:t>R</a:t>
                      </a:r>
                      <a:r>
                        <a:rPr lang="en-GB" sz="1000" dirty="0">
                          <a:solidFill>
                            <a:schemeClr val="tx1"/>
                          </a:solidFill>
                        </a:rPr>
                        <a:t>41 </a:t>
                      </a:r>
                      <a:r>
                        <a:rPr lang="en-GB" sz="1000" b="1" dirty="0">
                          <a:solidFill>
                            <a:schemeClr val="tx1"/>
                          </a:solidFill>
                        </a:rPr>
                        <a:t>G</a:t>
                      </a:r>
                      <a:r>
                        <a:rPr lang="en-GB" sz="1000" dirty="0">
                          <a:solidFill>
                            <a:schemeClr val="tx1"/>
                          </a:solidFill>
                        </a:rPr>
                        <a:t>50 </a:t>
                      </a:r>
                      <a:r>
                        <a:rPr lang="en-GB" sz="1000" b="1" dirty="0">
                          <a:solidFill>
                            <a:schemeClr val="tx1"/>
                          </a:solidFill>
                        </a:rPr>
                        <a:t>B</a:t>
                      </a:r>
                      <a:r>
                        <a:rPr lang="en-GB" sz="1000" dirty="0">
                          <a:solidFill>
                            <a:schemeClr val="tx1"/>
                          </a:solidFill>
                        </a:rPr>
                        <a:t>57</a:t>
                      </a:r>
                    </a:p>
                  </a:txBody>
                  <a:tcPr marL="0" marR="0">
                    <a:noFill/>
                  </a:tcPr>
                </a:tc>
                <a:tc>
                  <a:txBody>
                    <a:bodyPr/>
                    <a:lstStyle/>
                    <a:p>
                      <a:endParaRPr lang="en-GB" sz="1000" dirty="0">
                        <a:solidFill>
                          <a:schemeClr val="tx1"/>
                        </a:solidFill>
                      </a:endParaRPr>
                    </a:p>
                  </a:txBody>
                  <a:tcPr marL="0" marR="0">
                    <a:noFill/>
                  </a:tcPr>
                </a:tc>
                <a:tc>
                  <a:txBody>
                    <a:bodyPr/>
                    <a:lstStyle/>
                    <a:p>
                      <a:r>
                        <a:rPr lang="en-GB" sz="1000" b="1" dirty="0">
                          <a:solidFill>
                            <a:schemeClr val="tx1"/>
                          </a:solidFill>
                        </a:rPr>
                        <a:t>#4D5860</a:t>
                      </a:r>
                    </a:p>
                    <a:p>
                      <a:r>
                        <a:rPr lang="en-GB" sz="1000" b="1" dirty="0">
                          <a:solidFill>
                            <a:schemeClr val="tx1"/>
                          </a:solidFill>
                        </a:rPr>
                        <a:t>R</a:t>
                      </a:r>
                      <a:r>
                        <a:rPr lang="en-GB" sz="1000" dirty="0">
                          <a:solidFill>
                            <a:schemeClr val="tx1"/>
                          </a:solidFill>
                        </a:rPr>
                        <a:t>77 </a:t>
                      </a:r>
                      <a:r>
                        <a:rPr lang="en-GB" sz="1000" b="1" dirty="0">
                          <a:solidFill>
                            <a:schemeClr val="tx1"/>
                          </a:solidFill>
                        </a:rPr>
                        <a:t>G</a:t>
                      </a:r>
                      <a:r>
                        <a:rPr lang="en-GB" sz="1000" dirty="0">
                          <a:solidFill>
                            <a:schemeClr val="tx1"/>
                          </a:solidFill>
                        </a:rPr>
                        <a:t>88 </a:t>
                      </a:r>
                      <a:r>
                        <a:rPr lang="en-GB" sz="1000" b="1" dirty="0">
                          <a:solidFill>
                            <a:schemeClr val="tx1"/>
                          </a:solidFill>
                        </a:rPr>
                        <a:t>B</a:t>
                      </a:r>
                      <a:r>
                        <a:rPr lang="en-GB" sz="1000" dirty="0">
                          <a:solidFill>
                            <a:schemeClr val="tx1"/>
                          </a:solidFill>
                        </a:rPr>
                        <a:t>96</a:t>
                      </a:r>
                    </a:p>
                  </a:txBody>
                  <a:tcPr marL="0" marR="0">
                    <a:noFill/>
                  </a:tcPr>
                </a:tc>
                <a:tc>
                  <a:txBody>
                    <a:bodyPr/>
                    <a:lstStyle/>
                    <a:p>
                      <a:endParaRPr lang="en-GB" sz="1000" dirty="0">
                        <a:solidFill>
                          <a:schemeClr val="tx1"/>
                        </a:solidFill>
                      </a:endParaRPr>
                    </a:p>
                  </a:txBody>
                  <a:tcPr marL="0" marR="0">
                    <a:solidFill>
                      <a:schemeClr val="bg1"/>
                    </a:solidFill>
                  </a:tcPr>
                </a:tc>
                <a:tc>
                  <a:txBody>
                    <a:bodyPr/>
                    <a:lstStyle/>
                    <a:p>
                      <a:r>
                        <a:rPr lang="en-GB" sz="1000" b="1" dirty="0">
                          <a:solidFill>
                            <a:schemeClr val="tx1"/>
                          </a:solidFill>
                        </a:rPr>
                        <a:t>#BBC3C9</a:t>
                      </a:r>
                    </a:p>
                    <a:p>
                      <a:r>
                        <a:rPr lang="en-GB" sz="1000" b="1" dirty="0">
                          <a:solidFill>
                            <a:schemeClr val="tx1"/>
                          </a:solidFill>
                        </a:rPr>
                        <a:t>R</a:t>
                      </a:r>
                      <a:r>
                        <a:rPr lang="en-GB" sz="1000" dirty="0">
                          <a:solidFill>
                            <a:schemeClr val="tx1"/>
                          </a:solidFill>
                        </a:rPr>
                        <a:t>187 </a:t>
                      </a:r>
                      <a:r>
                        <a:rPr lang="en-GB" sz="1000" b="1" dirty="0">
                          <a:solidFill>
                            <a:schemeClr val="tx1"/>
                          </a:solidFill>
                        </a:rPr>
                        <a:t>G</a:t>
                      </a:r>
                      <a:r>
                        <a:rPr lang="en-GB" sz="1000" dirty="0">
                          <a:solidFill>
                            <a:schemeClr val="tx1"/>
                          </a:solidFill>
                        </a:rPr>
                        <a:t>195 </a:t>
                      </a:r>
                      <a:r>
                        <a:rPr lang="en-GB" sz="1000" b="1" dirty="0">
                          <a:solidFill>
                            <a:schemeClr val="tx1"/>
                          </a:solidFill>
                        </a:rPr>
                        <a:t>B</a:t>
                      </a:r>
                      <a:r>
                        <a:rPr lang="en-GB" sz="1000" dirty="0">
                          <a:solidFill>
                            <a:schemeClr val="tx1"/>
                          </a:solidFill>
                        </a:rPr>
                        <a:t>201</a:t>
                      </a:r>
                    </a:p>
                  </a:txBody>
                  <a:tcPr marL="0" marR="0">
                    <a:noFill/>
                  </a:tcPr>
                </a:tc>
                <a:tc>
                  <a:txBody>
                    <a:bodyPr/>
                    <a:lstStyle/>
                    <a:p>
                      <a:endParaRPr lang="en-GB" sz="1000" dirty="0">
                        <a:solidFill>
                          <a:schemeClr val="tx1"/>
                        </a:solidFill>
                      </a:endParaRPr>
                    </a:p>
                  </a:txBody>
                  <a:tcPr marL="0" marR="0">
                    <a:solidFill>
                      <a:schemeClr val="bg1"/>
                    </a:solidFill>
                  </a:tcPr>
                </a:tc>
                <a:tc>
                  <a:txBody>
                    <a:bodyPr/>
                    <a:lstStyle/>
                    <a:p>
                      <a:r>
                        <a:rPr lang="en-GB" sz="1000" b="1" dirty="0">
                          <a:solidFill>
                            <a:schemeClr val="tx1"/>
                          </a:solidFill>
                        </a:rPr>
                        <a:t>#F0F8F9</a:t>
                      </a:r>
                    </a:p>
                    <a:p>
                      <a:r>
                        <a:rPr lang="en-GB" sz="1000" b="1" dirty="0">
                          <a:solidFill>
                            <a:schemeClr val="tx1"/>
                          </a:solidFill>
                        </a:rPr>
                        <a:t>R</a:t>
                      </a:r>
                      <a:r>
                        <a:rPr lang="en-GB" sz="1000" dirty="0">
                          <a:solidFill>
                            <a:schemeClr val="tx1"/>
                          </a:solidFill>
                        </a:rPr>
                        <a:t>240 </a:t>
                      </a:r>
                      <a:r>
                        <a:rPr lang="en-GB" sz="1000" b="1" dirty="0">
                          <a:solidFill>
                            <a:schemeClr val="tx1"/>
                          </a:solidFill>
                        </a:rPr>
                        <a:t>G</a:t>
                      </a:r>
                      <a:r>
                        <a:rPr lang="en-GB" sz="1000" dirty="0">
                          <a:solidFill>
                            <a:schemeClr val="tx1"/>
                          </a:solidFill>
                        </a:rPr>
                        <a:t>248 </a:t>
                      </a:r>
                      <a:r>
                        <a:rPr lang="en-GB" sz="1000" b="1" dirty="0">
                          <a:solidFill>
                            <a:schemeClr val="tx1"/>
                          </a:solidFill>
                        </a:rPr>
                        <a:t>B</a:t>
                      </a:r>
                      <a:r>
                        <a:rPr lang="en-GB" sz="1000" dirty="0">
                          <a:solidFill>
                            <a:schemeClr val="tx1"/>
                          </a:solidFill>
                        </a:rPr>
                        <a:t>249</a:t>
                      </a:r>
                    </a:p>
                  </a:txBody>
                  <a:tcPr marL="0" marR="0">
                    <a:noFill/>
                  </a:tcPr>
                </a:tc>
                <a:extLst>
                  <a:ext uri="{0D108BD9-81ED-4DB2-BD59-A6C34878D82A}">
                    <a16:rowId xmlns:a16="http://schemas.microsoft.com/office/drawing/2014/main" val="1285825273"/>
                  </a:ext>
                </a:extLst>
              </a:tr>
              <a:tr h="441134">
                <a:tc>
                  <a:txBody>
                    <a:bodyPr/>
                    <a:lstStyle/>
                    <a:p>
                      <a:r>
                        <a:rPr lang="en-GB" dirty="0">
                          <a:solidFill>
                            <a:schemeClr val="tx1"/>
                          </a:solidFill>
                          <a:latin typeface="+mj-lt"/>
                        </a:rPr>
                        <a:t>Secondary</a:t>
                      </a: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bg1"/>
                    </a:solidFill>
                  </a:tcPr>
                </a:tc>
                <a:extLst>
                  <a:ext uri="{0D108BD9-81ED-4DB2-BD59-A6C34878D82A}">
                    <a16:rowId xmlns:a16="http://schemas.microsoft.com/office/drawing/2014/main" val="2179103381"/>
                  </a:ext>
                </a:extLst>
              </a:tr>
              <a:tr h="997863">
                <a:tc>
                  <a:txBody>
                    <a:bodyPr/>
                    <a:lstStyle/>
                    <a:p>
                      <a:endParaRPr lang="en-GB" dirty="0">
                        <a:solidFill>
                          <a:schemeClr val="accent1"/>
                        </a:solidFill>
                      </a:endParaRPr>
                    </a:p>
                  </a:txBody>
                  <a:tcPr marL="0" marR="0">
                    <a:solidFill>
                      <a:schemeClr val="accent1"/>
                    </a:solidFill>
                  </a:tcPr>
                </a:tc>
                <a:tc>
                  <a:txBody>
                    <a:bodyPr/>
                    <a:lstStyle/>
                    <a:p>
                      <a:endParaRPr lang="en-GB" dirty="0">
                        <a:solidFill>
                          <a:schemeClr val="accent1"/>
                        </a:solidFill>
                      </a:endParaRPr>
                    </a:p>
                  </a:txBody>
                  <a:tcPr marL="0" marR="0">
                    <a:noFill/>
                  </a:tcPr>
                </a:tc>
                <a:tc>
                  <a:txBody>
                    <a:bodyPr/>
                    <a:lstStyle/>
                    <a:p>
                      <a:endParaRPr lang="en-GB" dirty="0">
                        <a:solidFill>
                          <a:schemeClr val="accent1"/>
                        </a:solidFill>
                      </a:endParaRPr>
                    </a:p>
                  </a:txBody>
                  <a:tcPr marL="0" marR="0">
                    <a:solidFill>
                      <a:schemeClr val="accent5"/>
                    </a:solidFill>
                  </a:tcPr>
                </a:tc>
                <a:tc>
                  <a:txBody>
                    <a:bodyPr/>
                    <a:lstStyle/>
                    <a:p>
                      <a:endParaRPr lang="en-GB" dirty="0">
                        <a:solidFill>
                          <a:schemeClr val="accent1"/>
                        </a:solidFill>
                      </a:endParaRPr>
                    </a:p>
                  </a:txBody>
                  <a:tcPr marL="0" marR="0">
                    <a:noFill/>
                  </a:tcPr>
                </a:tc>
                <a:tc>
                  <a:txBody>
                    <a:bodyPr/>
                    <a:lstStyle/>
                    <a:p>
                      <a:endParaRPr lang="en-GB" dirty="0">
                        <a:solidFill>
                          <a:schemeClr val="accent1"/>
                        </a:solidFill>
                      </a:endParaRPr>
                    </a:p>
                  </a:txBody>
                  <a:tcPr marL="0" marR="0">
                    <a:solidFill>
                      <a:schemeClr val="accent4"/>
                    </a:solidFill>
                  </a:tcPr>
                </a:tc>
                <a:tc>
                  <a:txBody>
                    <a:bodyPr/>
                    <a:lstStyle/>
                    <a:p>
                      <a:endParaRPr lang="en-GB" dirty="0">
                        <a:solidFill>
                          <a:schemeClr val="accent1"/>
                        </a:solidFill>
                      </a:endParaRPr>
                    </a:p>
                  </a:txBody>
                  <a:tcPr marL="0" marR="0">
                    <a:noFill/>
                  </a:tcPr>
                </a:tc>
                <a:tc>
                  <a:txBody>
                    <a:bodyPr/>
                    <a:lstStyle/>
                    <a:p>
                      <a:endParaRPr lang="en-GB" dirty="0">
                        <a:solidFill>
                          <a:schemeClr val="accent1"/>
                        </a:solidFill>
                      </a:endParaRPr>
                    </a:p>
                  </a:txBody>
                  <a:tcPr marL="0" marR="0">
                    <a:solidFill>
                      <a:schemeClr val="accent3"/>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accent6"/>
                    </a:solidFill>
                  </a:tcPr>
                </a:tc>
                <a:tc>
                  <a:txBody>
                    <a:bodyPr/>
                    <a:lstStyle/>
                    <a:p>
                      <a:endParaRPr lang="en-GB" dirty="0">
                        <a:solidFill>
                          <a:schemeClr val="accent1"/>
                        </a:solidFill>
                      </a:endParaRPr>
                    </a:p>
                  </a:txBody>
                  <a:tcPr marL="0" marR="0">
                    <a:solidFill>
                      <a:schemeClr val="bg1"/>
                    </a:solidFill>
                  </a:tcPr>
                </a:tc>
                <a:tc>
                  <a:txBody>
                    <a:bodyPr/>
                    <a:lstStyle/>
                    <a:p>
                      <a:endParaRPr lang="en-GB" dirty="0">
                        <a:solidFill>
                          <a:schemeClr val="accent1"/>
                        </a:solidFill>
                      </a:endParaRPr>
                    </a:p>
                  </a:txBody>
                  <a:tcPr marL="0" marR="0">
                    <a:solidFill>
                      <a:schemeClr val="accent2"/>
                    </a:solidFill>
                  </a:tcPr>
                </a:tc>
                <a:extLst>
                  <a:ext uri="{0D108BD9-81ED-4DB2-BD59-A6C34878D82A}">
                    <a16:rowId xmlns:a16="http://schemas.microsoft.com/office/drawing/2014/main" val="809125758"/>
                  </a:ext>
                </a:extLst>
              </a:tr>
              <a:tr h="867709">
                <a:tc>
                  <a:txBody>
                    <a:bodyPr/>
                    <a:lstStyle/>
                    <a:p>
                      <a:r>
                        <a:rPr lang="en-GB" sz="1000" b="1" dirty="0">
                          <a:solidFill>
                            <a:schemeClr val="tx1"/>
                          </a:solidFill>
                        </a:rPr>
                        <a:t>#C2E9FF</a:t>
                      </a:r>
                    </a:p>
                    <a:p>
                      <a:r>
                        <a:rPr lang="en-GB" sz="1000" b="1" dirty="0">
                          <a:solidFill>
                            <a:schemeClr val="tx1"/>
                          </a:solidFill>
                        </a:rPr>
                        <a:t>R</a:t>
                      </a:r>
                      <a:r>
                        <a:rPr lang="en-GB" sz="1000" dirty="0">
                          <a:solidFill>
                            <a:schemeClr val="tx1"/>
                          </a:solidFill>
                        </a:rPr>
                        <a:t>194 </a:t>
                      </a:r>
                      <a:r>
                        <a:rPr lang="en-GB" sz="1000" b="1" dirty="0">
                          <a:solidFill>
                            <a:schemeClr val="tx1"/>
                          </a:solidFill>
                        </a:rPr>
                        <a:t>G</a:t>
                      </a:r>
                      <a:r>
                        <a:rPr lang="en-GB" sz="1000" dirty="0">
                          <a:solidFill>
                            <a:schemeClr val="tx1"/>
                          </a:solidFill>
                        </a:rPr>
                        <a:t>233 </a:t>
                      </a:r>
                      <a:r>
                        <a:rPr lang="en-GB" sz="1000" b="1" dirty="0">
                          <a:solidFill>
                            <a:schemeClr val="tx1"/>
                          </a:solidFill>
                        </a:rPr>
                        <a:t>B</a:t>
                      </a:r>
                      <a:r>
                        <a:rPr lang="en-GB" sz="1000" dirty="0">
                          <a:solidFill>
                            <a:schemeClr val="tx1"/>
                          </a:solidFill>
                        </a:rPr>
                        <a:t>255</a:t>
                      </a:r>
                    </a:p>
                  </a:txBody>
                  <a:tcPr marL="0" marR="0">
                    <a:noFill/>
                  </a:tcPr>
                </a:tc>
                <a:tc>
                  <a:txBody>
                    <a:bodyPr/>
                    <a:lstStyle/>
                    <a:p>
                      <a:endParaRPr lang="en-GB" sz="1000" dirty="0">
                        <a:solidFill>
                          <a:schemeClr val="tx1"/>
                        </a:solidFill>
                      </a:endParaRPr>
                    </a:p>
                  </a:txBody>
                  <a:tcPr marL="0" marR="0">
                    <a:noFill/>
                  </a:tcPr>
                </a:tc>
                <a:tc>
                  <a:txBody>
                    <a:bodyPr/>
                    <a:lstStyle/>
                    <a:p>
                      <a:r>
                        <a:rPr lang="en-GB" sz="1000" b="1" dirty="0">
                          <a:solidFill>
                            <a:schemeClr val="tx1"/>
                          </a:solidFill>
                        </a:rPr>
                        <a:t>#BAF4C0</a:t>
                      </a:r>
                    </a:p>
                    <a:p>
                      <a:r>
                        <a:rPr lang="en-GB" sz="1000" b="1" dirty="0">
                          <a:solidFill>
                            <a:schemeClr val="tx1"/>
                          </a:solidFill>
                        </a:rPr>
                        <a:t>R</a:t>
                      </a:r>
                      <a:r>
                        <a:rPr lang="en-GB" sz="1000" dirty="0">
                          <a:solidFill>
                            <a:schemeClr val="tx1"/>
                          </a:solidFill>
                        </a:rPr>
                        <a:t>186 </a:t>
                      </a:r>
                      <a:r>
                        <a:rPr lang="en-GB" sz="1000" b="1" dirty="0">
                          <a:solidFill>
                            <a:schemeClr val="tx1"/>
                          </a:solidFill>
                        </a:rPr>
                        <a:t>G</a:t>
                      </a:r>
                      <a:r>
                        <a:rPr lang="en-GB" sz="1000" dirty="0">
                          <a:solidFill>
                            <a:schemeClr val="tx1"/>
                          </a:solidFill>
                        </a:rPr>
                        <a:t>244 </a:t>
                      </a:r>
                      <a:r>
                        <a:rPr lang="en-GB" sz="1000" b="1" dirty="0">
                          <a:solidFill>
                            <a:schemeClr val="tx1"/>
                          </a:solidFill>
                        </a:rPr>
                        <a:t>B</a:t>
                      </a:r>
                      <a:r>
                        <a:rPr lang="en-GB" sz="1000" dirty="0">
                          <a:solidFill>
                            <a:schemeClr val="tx1"/>
                          </a:solidFill>
                        </a:rPr>
                        <a:t>192</a:t>
                      </a:r>
                    </a:p>
                  </a:txBody>
                  <a:tcPr marL="0" marR="0">
                    <a:noFill/>
                  </a:tcPr>
                </a:tc>
                <a:tc>
                  <a:txBody>
                    <a:bodyPr/>
                    <a:lstStyle/>
                    <a:p>
                      <a:endParaRPr lang="en-GB" sz="1000" dirty="0">
                        <a:solidFill>
                          <a:schemeClr val="tx1"/>
                        </a:solidFill>
                      </a:endParaRPr>
                    </a:p>
                  </a:txBody>
                  <a:tcPr marL="0" marR="0">
                    <a:noFill/>
                  </a:tcPr>
                </a:tc>
                <a:tc>
                  <a:txBody>
                    <a:bodyPr/>
                    <a:lstStyle/>
                    <a:p>
                      <a:r>
                        <a:rPr lang="en-GB" sz="1000" b="1" dirty="0">
                          <a:solidFill>
                            <a:schemeClr val="tx1"/>
                          </a:solidFill>
                        </a:rPr>
                        <a:t>#FBFCC3</a:t>
                      </a:r>
                    </a:p>
                    <a:p>
                      <a:r>
                        <a:rPr lang="en-GB" sz="1000" b="1" dirty="0">
                          <a:solidFill>
                            <a:schemeClr val="tx1"/>
                          </a:solidFill>
                        </a:rPr>
                        <a:t>R</a:t>
                      </a:r>
                      <a:r>
                        <a:rPr lang="en-GB" sz="1000" dirty="0">
                          <a:solidFill>
                            <a:schemeClr val="tx1"/>
                          </a:solidFill>
                        </a:rPr>
                        <a:t>251 </a:t>
                      </a:r>
                      <a:r>
                        <a:rPr lang="en-GB" sz="1000" b="1" dirty="0">
                          <a:solidFill>
                            <a:schemeClr val="tx1"/>
                          </a:solidFill>
                        </a:rPr>
                        <a:t>G</a:t>
                      </a:r>
                      <a:r>
                        <a:rPr lang="en-GB" sz="1000" dirty="0">
                          <a:solidFill>
                            <a:schemeClr val="tx1"/>
                          </a:solidFill>
                        </a:rPr>
                        <a:t>252 </a:t>
                      </a:r>
                      <a:r>
                        <a:rPr lang="en-GB" sz="1000" b="1" dirty="0">
                          <a:solidFill>
                            <a:schemeClr val="tx1"/>
                          </a:solidFill>
                        </a:rPr>
                        <a:t>B</a:t>
                      </a:r>
                      <a:r>
                        <a:rPr lang="en-GB" sz="1000" dirty="0">
                          <a:solidFill>
                            <a:schemeClr val="tx1"/>
                          </a:solidFill>
                        </a:rPr>
                        <a:t>195</a:t>
                      </a:r>
                    </a:p>
                  </a:txBody>
                  <a:tcPr marL="0" marR="0">
                    <a:noFill/>
                  </a:tcPr>
                </a:tc>
                <a:tc>
                  <a:txBody>
                    <a:bodyPr/>
                    <a:lstStyle/>
                    <a:p>
                      <a:endParaRPr lang="en-GB" sz="1000" dirty="0">
                        <a:solidFill>
                          <a:schemeClr val="tx1"/>
                        </a:solidFill>
                      </a:endParaRPr>
                    </a:p>
                  </a:txBody>
                  <a:tcPr marL="0" marR="0">
                    <a:noFill/>
                  </a:tcPr>
                </a:tc>
                <a:tc>
                  <a:txBody>
                    <a:bodyPr/>
                    <a:lstStyle/>
                    <a:p>
                      <a:r>
                        <a:rPr lang="en-GB" sz="1000" b="1" dirty="0">
                          <a:solidFill>
                            <a:schemeClr val="tx1"/>
                          </a:solidFill>
                        </a:rPr>
                        <a:t>#FDD9BF</a:t>
                      </a:r>
                    </a:p>
                    <a:p>
                      <a:r>
                        <a:rPr lang="en-GB" sz="1000" b="1" dirty="0">
                          <a:solidFill>
                            <a:schemeClr val="tx1"/>
                          </a:solidFill>
                        </a:rPr>
                        <a:t>R</a:t>
                      </a:r>
                      <a:r>
                        <a:rPr lang="en-GB" sz="1000" dirty="0">
                          <a:solidFill>
                            <a:schemeClr val="tx1"/>
                          </a:solidFill>
                        </a:rPr>
                        <a:t>253 </a:t>
                      </a:r>
                      <a:r>
                        <a:rPr lang="en-GB" sz="1000" b="1" dirty="0">
                          <a:solidFill>
                            <a:schemeClr val="tx1"/>
                          </a:solidFill>
                        </a:rPr>
                        <a:t>G</a:t>
                      </a:r>
                      <a:r>
                        <a:rPr lang="en-GB" sz="1000" dirty="0">
                          <a:solidFill>
                            <a:schemeClr val="tx1"/>
                          </a:solidFill>
                        </a:rPr>
                        <a:t>217 </a:t>
                      </a:r>
                      <a:r>
                        <a:rPr lang="en-GB" sz="1000" b="1" dirty="0">
                          <a:solidFill>
                            <a:schemeClr val="tx1"/>
                          </a:solidFill>
                        </a:rPr>
                        <a:t>B</a:t>
                      </a:r>
                      <a:r>
                        <a:rPr lang="en-GB" sz="1000" dirty="0">
                          <a:solidFill>
                            <a:schemeClr val="tx1"/>
                          </a:solidFill>
                        </a:rPr>
                        <a:t>191</a:t>
                      </a:r>
                    </a:p>
                  </a:txBody>
                  <a:tcPr marL="0" marR="0">
                    <a:noFill/>
                  </a:tcPr>
                </a:tc>
                <a:tc>
                  <a:txBody>
                    <a:bodyPr/>
                    <a:lstStyle/>
                    <a:p>
                      <a:endParaRPr lang="en-GB" sz="1000" dirty="0">
                        <a:solidFill>
                          <a:schemeClr val="tx1"/>
                        </a:solidFill>
                      </a:endParaRPr>
                    </a:p>
                  </a:txBody>
                  <a:tcPr marL="0" marR="0">
                    <a:solidFill>
                      <a:schemeClr val="bg1"/>
                    </a:solidFill>
                  </a:tcPr>
                </a:tc>
                <a:tc>
                  <a:txBody>
                    <a:bodyPr/>
                    <a:lstStyle/>
                    <a:p>
                      <a:r>
                        <a:rPr lang="en-GB" sz="1000" b="1" dirty="0">
                          <a:solidFill>
                            <a:schemeClr val="tx1"/>
                          </a:solidFill>
                        </a:rPr>
                        <a:t>#FFC1E3</a:t>
                      </a:r>
                    </a:p>
                    <a:p>
                      <a:r>
                        <a:rPr lang="en-GB" sz="1000" b="1" dirty="0">
                          <a:solidFill>
                            <a:schemeClr val="tx1"/>
                          </a:solidFill>
                        </a:rPr>
                        <a:t>R</a:t>
                      </a:r>
                      <a:r>
                        <a:rPr lang="en-GB" sz="1000" dirty="0">
                          <a:solidFill>
                            <a:schemeClr val="tx1"/>
                          </a:solidFill>
                        </a:rPr>
                        <a:t>255 </a:t>
                      </a:r>
                      <a:r>
                        <a:rPr lang="en-GB" sz="1000" b="1" dirty="0">
                          <a:solidFill>
                            <a:schemeClr val="tx1"/>
                          </a:solidFill>
                        </a:rPr>
                        <a:t>G</a:t>
                      </a:r>
                      <a:r>
                        <a:rPr lang="en-GB" sz="1000" dirty="0">
                          <a:solidFill>
                            <a:schemeClr val="tx1"/>
                          </a:solidFill>
                        </a:rPr>
                        <a:t>193 </a:t>
                      </a:r>
                      <a:r>
                        <a:rPr lang="en-GB" sz="1000" b="1" dirty="0">
                          <a:solidFill>
                            <a:schemeClr val="tx1"/>
                          </a:solidFill>
                        </a:rPr>
                        <a:t>B</a:t>
                      </a:r>
                      <a:r>
                        <a:rPr lang="en-GB" sz="1000" dirty="0">
                          <a:solidFill>
                            <a:schemeClr val="tx1"/>
                          </a:solidFill>
                        </a:rPr>
                        <a:t>227</a:t>
                      </a:r>
                    </a:p>
                  </a:txBody>
                  <a:tcPr marL="0" marR="0">
                    <a:noFill/>
                  </a:tcPr>
                </a:tc>
                <a:tc>
                  <a:txBody>
                    <a:bodyPr/>
                    <a:lstStyle/>
                    <a:p>
                      <a:endParaRPr lang="en-GB" sz="1000" dirty="0">
                        <a:solidFill>
                          <a:schemeClr val="tx1"/>
                        </a:solidFill>
                      </a:endParaRPr>
                    </a:p>
                  </a:txBody>
                  <a:tcPr marL="0" marR="0">
                    <a:solidFill>
                      <a:schemeClr val="bg1"/>
                    </a:solidFill>
                  </a:tcPr>
                </a:tc>
                <a:tc>
                  <a:txBody>
                    <a:bodyPr/>
                    <a:lstStyle/>
                    <a:p>
                      <a:r>
                        <a:rPr lang="en-GB" sz="1000" b="1" dirty="0">
                          <a:solidFill>
                            <a:schemeClr val="tx1"/>
                          </a:solidFill>
                        </a:rPr>
                        <a:t>#C7BFF6</a:t>
                      </a:r>
                    </a:p>
                    <a:p>
                      <a:r>
                        <a:rPr lang="en-GB" sz="1000" b="1" dirty="0">
                          <a:solidFill>
                            <a:schemeClr val="tx1"/>
                          </a:solidFill>
                        </a:rPr>
                        <a:t>R</a:t>
                      </a:r>
                      <a:r>
                        <a:rPr lang="en-GB" sz="1000" dirty="0">
                          <a:solidFill>
                            <a:schemeClr val="tx1"/>
                          </a:solidFill>
                        </a:rPr>
                        <a:t>199 </a:t>
                      </a:r>
                      <a:r>
                        <a:rPr lang="en-GB" sz="1000" b="1" dirty="0">
                          <a:solidFill>
                            <a:schemeClr val="tx1"/>
                          </a:solidFill>
                        </a:rPr>
                        <a:t>G</a:t>
                      </a:r>
                      <a:r>
                        <a:rPr lang="en-GB" sz="1000" dirty="0">
                          <a:solidFill>
                            <a:schemeClr val="tx1"/>
                          </a:solidFill>
                        </a:rPr>
                        <a:t>191 </a:t>
                      </a:r>
                      <a:r>
                        <a:rPr lang="en-GB" sz="1000" b="1" dirty="0">
                          <a:solidFill>
                            <a:schemeClr val="tx1"/>
                          </a:solidFill>
                        </a:rPr>
                        <a:t>B</a:t>
                      </a:r>
                      <a:r>
                        <a:rPr lang="en-GB" sz="1000" dirty="0">
                          <a:solidFill>
                            <a:schemeClr val="tx1"/>
                          </a:solidFill>
                        </a:rPr>
                        <a:t>246</a:t>
                      </a:r>
                    </a:p>
                  </a:txBody>
                  <a:tcPr marL="0" marR="0">
                    <a:noFill/>
                  </a:tcPr>
                </a:tc>
                <a:extLst>
                  <a:ext uri="{0D108BD9-81ED-4DB2-BD59-A6C34878D82A}">
                    <a16:rowId xmlns:a16="http://schemas.microsoft.com/office/drawing/2014/main" val="1258542956"/>
                  </a:ext>
                </a:extLst>
              </a:tr>
            </a:tbl>
          </a:graphicData>
        </a:graphic>
      </p:graphicFrame>
      <p:cxnSp>
        <p:nvCxnSpPr>
          <p:cNvPr id="14" name="Straight Connector 13">
            <a:extLst>
              <a:ext uri="{FF2B5EF4-FFF2-40B4-BE49-F238E27FC236}">
                <a16:creationId xmlns:a16="http://schemas.microsoft.com/office/drawing/2014/main" id="{3D2AD0F4-AED6-4962-E6D0-50AAA9B662DE}"/>
              </a:ext>
            </a:extLst>
          </p:cNvPr>
          <p:cNvCxnSpPr/>
          <p:nvPr/>
        </p:nvCxnSpPr>
        <p:spPr>
          <a:xfrm>
            <a:off x="684213" y="1548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8096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8013-9AA6-B986-E48E-2A57A23C2DB8}"/>
              </a:ext>
            </a:extLst>
          </p:cNvPr>
          <p:cNvSpPr>
            <a:spLocks noGrp="1"/>
          </p:cNvSpPr>
          <p:nvPr>
            <p:ph type="title"/>
          </p:nvPr>
        </p:nvSpPr>
        <p:spPr/>
        <p:txBody>
          <a:bodyPr/>
          <a:lstStyle/>
          <a:p>
            <a:r>
              <a:rPr lang="en-US" dirty="0"/>
              <a:t>Why use the IFPMA Decision-Making Framework? </a:t>
            </a:r>
          </a:p>
        </p:txBody>
      </p:sp>
      <p:sp>
        <p:nvSpPr>
          <p:cNvPr id="3" name="Slide Number Placeholder 2">
            <a:extLst>
              <a:ext uri="{FF2B5EF4-FFF2-40B4-BE49-F238E27FC236}">
                <a16:creationId xmlns:a16="http://schemas.microsoft.com/office/drawing/2014/main" id="{D5C483CA-6E32-9182-7F9E-6DD8B9A910F7}"/>
              </a:ext>
            </a:extLst>
          </p:cNvPr>
          <p:cNvSpPr>
            <a:spLocks noGrp="1"/>
          </p:cNvSpPr>
          <p:nvPr>
            <p:ph type="sldNum" sz="quarter" idx="12"/>
          </p:nvPr>
        </p:nvSpPr>
        <p:spPr/>
        <p:txBody>
          <a:bodyPr/>
          <a:lstStyle/>
          <a:p>
            <a:fld id="{5B4A74C5-79B0-4340-9A8D-1CCBE3E8C644}" type="slidenum">
              <a:rPr lang="en-GB" smtClean="0"/>
              <a:pPr/>
              <a:t>4</a:t>
            </a:fld>
            <a:endParaRPr lang="en-GB"/>
          </a:p>
        </p:txBody>
      </p:sp>
      <p:sp>
        <p:nvSpPr>
          <p:cNvPr id="4" name="Text Placeholder 3">
            <a:extLst>
              <a:ext uri="{FF2B5EF4-FFF2-40B4-BE49-F238E27FC236}">
                <a16:creationId xmlns:a16="http://schemas.microsoft.com/office/drawing/2014/main" id="{19ACF784-4E0A-B64B-AEDE-079643D67A14}"/>
              </a:ext>
            </a:extLst>
          </p:cNvPr>
          <p:cNvSpPr>
            <a:spLocks noGrp="1"/>
          </p:cNvSpPr>
          <p:nvPr>
            <p:ph type="body" sz="quarter" idx="13"/>
          </p:nvPr>
        </p:nvSpPr>
        <p:spPr>
          <a:xfrm>
            <a:off x="684213" y="1959203"/>
            <a:ext cx="9638138" cy="3112587"/>
          </a:xfrm>
          <a:solidFill>
            <a:schemeClr val="bg2">
              <a:lumMod val="20000"/>
              <a:lumOff val="80000"/>
            </a:schemeClr>
          </a:solidFill>
        </p:spPr>
        <p:txBody>
          <a:bodyPr lIns="3636000" tIns="396000"/>
          <a:lstStyle/>
          <a:p>
            <a:pPr>
              <a:spcAft>
                <a:spcPts val="1200"/>
              </a:spcAft>
            </a:pPr>
            <a:r>
              <a:rPr lang="en-US" b="1" dirty="0"/>
              <a:t>The IFPMA Decision-Making Framework:</a:t>
            </a:r>
          </a:p>
          <a:p>
            <a:pPr lvl="3">
              <a:spcAft>
                <a:spcPts val="600"/>
              </a:spcAft>
            </a:pPr>
            <a:r>
              <a:rPr lang="en-US" dirty="0"/>
              <a:t>Enables decision-making when faced with complex, </a:t>
            </a:r>
            <a:br>
              <a:rPr lang="en-US" dirty="0"/>
            </a:br>
            <a:r>
              <a:rPr lang="en-US" dirty="0"/>
              <a:t>ambiguous, or novel circumstances or ethical dilemmas</a:t>
            </a:r>
          </a:p>
          <a:p>
            <a:pPr lvl="3">
              <a:spcAft>
                <a:spcPts val="600"/>
              </a:spcAft>
            </a:pPr>
            <a:r>
              <a:rPr lang="en-US" dirty="0"/>
              <a:t>Enhances and supports proactive risk management</a:t>
            </a:r>
          </a:p>
          <a:p>
            <a:pPr lvl="3">
              <a:spcAft>
                <a:spcPts val="600"/>
              </a:spcAft>
            </a:pPr>
            <a:r>
              <a:rPr lang="en-US" dirty="0"/>
              <a:t>Integrates compliance with ethical considerations </a:t>
            </a:r>
          </a:p>
          <a:p>
            <a:pPr lvl="3">
              <a:spcAft>
                <a:spcPts val="600"/>
              </a:spcAft>
            </a:pPr>
            <a:r>
              <a:rPr lang="en-US" dirty="0"/>
              <a:t>Encourages ongoing business engagement and accountability</a:t>
            </a:r>
          </a:p>
          <a:p>
            <a:pPr lvl="3">
              <a:spcAft>
                <a:spcPts val="600"/>
              </a:spcAft>
            </a:pPr>
            <a:r>
              <a:rPr lang="en-US" dirty="0"/>
              <a:t>Fosters a culture of integrity and ethical decision-making</a:t>
            </a:r>
          </a:p>
          <a:p>
            <a:pPr>
              <a:spcAft>
                <a:spcPts val="0"/>
              </a:spcAft>
            </a:pPr>
            <a:endParaRPr lang="en-US" dirty="0"/>
          </a:p>
          <a:p>
            <a:endParaRPr lang="en-US" dirty="0"/>
          </a:p>
          <a:p>
            <a:endParaRPr lang="en-US" dirty="0"/>
          </a:p>
        </p:txBody>
      </p:sp>
      <p:sp>
        <p:nvSpPr>
          <p:cNvPr id="5" name="Text Placeholder 4">
            <a:extLst>
              <a:ext uri="{FF2B5EF4-FFF2-40B4-BE49-F238E27FC236}">
                <a16:creationId xmlns:a16="http://schemas.microsoft.com/office/drawing/2014/main" id="{3D9D664F-38B7-D702-AE3B-3CA443D045CC}"/>
              </a:ext>
            </a:extLst>
          </p:cNvPr>
          <p:cNvSpPr>
            <a:spLocks noGrp="1"/>
          </p:cNvSpPr>
          <p:nvPr>
            <p:ph type="body" sz="quarter" idx="14"/>
          </p:nvPr>
        </p:nvSpPr>
        <p:spPr>
          <a:xfrm>
            <a:off x="684212" y="5226530"/>
            <a:ext cx="9638137" cy="1084172"/>
          </a:xfrm>
        </p:spPr>
        <p:txBody>
          <a:bodyPr/>
          <a:lstStyle/>
          <a:p>
            <a:r>
              <a:rPr lang="en-US" dirty="0"/>
              <a:t>Decision-making that integrates </a:t>
            </a:r>
            <a:r>
              <a:rPr lang="en-US" b="1" dirty="0"/>
              <a:t>compliance</a:t>
            </a:r>
            <a:r>
              <a:rPr lang="en-US" dirty="0"/>
              <a:t>, </a:t>
            </a:r>
            <a:r>
              <a:rPr lang="en-US" b="1" dirty="0"/>
              <a:t>integrity</a:t>
            </a:r>
            <a:r>
              <a:rPr lang="en-US" dirty="0"/>
              <a:t>, and </a:t>
            </a:r>
            <a:r>
              <a:rPr lang="en-US" b="1" dirty="0"/>
              <a:t>ethical considerations </a:t>
            </a:r>
            <a:r>
              <a:rPr lang="en-US" dirty="0"/>
              <a:t>into day-to-day business activities </a:t>
            </a:r>
            <a:r>
              <a:rPr lang="en-US" b="1" dirty="0"/>
              <a:t>bolsters patient and public trust</a:t>
            </a:r>
            <a:r>
              <a:rPr lang="en-US" dirty="0"/>
              <a:t>, which are </a:t>
            </a:r>
            <a:r>
              <a:rPr lang="en-US" b="1" dirty="0"/>
              <a:t>essential for innovation </a:t>
            </a:r>
            <a:r>
              <a:rPr lang="en-US" dirty="0"/>
              <a:t>and </a:t>
            </a:r>
            <a:r>
              <a:rPr lang="en-US" b="1" dirty="0"/>
              <a:t>critical to partnerships </a:t>
            </a:r>
            <a:r>
              <a:rPr lang="en-US" dirty="0"/>
              <a:t>and interactions with patients, HCPs, HCOs, third parties, peer companies, the industry, and society.</a:t>
            </a:r>
          </a:p>
          <a:p>
            <a:endParaRPr lang="en-US" dirty="0"/>
          </a:p>
          <a:p>
            <a:endParaRPr lang="en-US" dirty="0"/>
          </a:p>
        </p:txBody>
      </p:sp>
      <p:cxnSp>
        <p:nvCxnSpPr>
          <p:cNvPr id="9" name="Straight Connector 8">
            <a:extLst>
              <a:ext uri="{FF2B5EF4-FFF2-40B4-BE49-F238E27FC236}">
                <a16:creationId xmlns:a16="http://schemas.microsoft.com/office/drawing/2014/main" id="{282D9AB7-6855-30B5-3DD1-E29C889EBE36}"/>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FFBF0F14-3D0E-5CE4-67DA-0B3BA516C3EF}"/>
              </a:ext>
            </a:extLst>
          </p:cNvPr>
          <p:cNvSpPr txBox="1">
            <a:spLocks/>
          </p:cNvSpPr>
          <p:nvPr/>
        </p:nvSpPr>
        <p:spPr>
          <a:xfrm>
            <a:off x="684213" y="1347690"/>
            <a:ext cx="10232026" cy="456773"/>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800" dirty="0">
                <a:solidFill>
                  <a:srgbClr val="2EBFD2"/>
                </a:solidFill>
              </a:rPr>
              <a:t>In an increasingly complex and ever-changing environment, the path forward is not always clear.</a:t>
            </a:r>
            <a:endParaRPr lang="en-US" dirty="0"/>
          </a:p>
        </p:txBody>
      </p:sp>
      <p:sp>
        <p:nvSpPr>
          <p:cNvPr id="13" name="TextBox 12">
            <a:extLst>
              <a:ext uri="{FF2B5EF4-FFF2-40B4-BE49-F238E27FC236}">
                <a16:creationId xmlns:a16="http://schemas.microsoft.com/office/drawing/2014/main" id="{3289EF4C-8FCF-3DBF-1E42-7AC0A7A3C0EE}"/>
              </a:ext>
            </a:extLst>
          </p:cNvPr>
          <p:cNvSpPr txBox="1"/>
          <p:nvPr/>
        </p:nvSpPr>
        <p:spPr>
          <a:xfrm>
            <a:off x="10612582" y="2068945"/>
            <a:ext cx="0" cy="0"/>
          </a:xfrm>
          <a:prstGeom prst="rect">
            <a:avLst/>
          </a:prstGeom>
          <a:noFill/>
        </p:spPr>
        <p:txBody>
          <a:bodyPr wrap="none" lIns="0" tIns="0" rIns="0" bIns="0" rtlCol="0">
            <a:noAutofit/>
          </a:bodyPr>
          <a:lstStyle/>
          <a:p>
            <a:pPr algn="l">
              <a:lnSpc>
                <a:spcPct val="105000"/>
              </a:lnSpc>
            </a:pPr>
            <a:endParaRPr lang="en-US" sz="1600" spc="-20" baseline="0" dirty="0" err="1"/>
          </a:p>
        </p:txBody>
      </p:sp>
      <p:pic>
        <p:nvPicPr>
          <p:cNvPr id="8" name="Picture 7">
            <a:extLst>
              <a:ext uri="{FF2B5EF4-FFF2-40B4-BE49-F238E27FC236}">
                <a16:creationId xmlns:a16="http://schemas.microsoft.com/office/drawing/2014/main" id="{754CE823-3C31-81CA-38D2-B615F1716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483" y="2293436"/>
            <a:ext cx="2686241" cy="2489169"/>
          </a:xfrm>
          <a:prstGeom prst="rect">
            <a:avLst/>
          </a:prstGeom>
        </p:spPr>
      </p:pic>
    </p:spTree>
    <p:extLst>
      <p:ext uri="{BB962C8B-B14F-4D97-AF65-F5344CB8AC3E}">
        <p14:creationId xmlns:p14="http://schemas.microsoft.com/office/powerpoint/2010/main" val="2854464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p:txBody>
          <a:bodyPr/>
          <a:lstStyle/>
          <a:p>
            <a:r>
              <a:rPr lang="en-GB" dirty="0"/>
              <a:t>A framework for developing innovative models </a:t>
            </a:r>
            <a:br>
              <a:rPr lang="en-GB" dirty="0"/>
            </a:br>
            <a:endParaRPr lang="en-GB" dirty="0"/>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5</a:t>
            </a:fld>
            <a:endParaRPr lang="en-GB"/>
          </a:p>
        </p:txBody>
      </p:sp>
      <p:sp>
        <p:nvSpPr>
          <p:cNvPr id="10" name="Text Placeholder 9">
            <a:extLst>
              <a:ext uri="{FF2B5EF4-FFF2-40B4-BE49-F238E27FC236}">
                <a16:creationId xmlns:a16="http://schemas.microsoft.com/office/drawing/2014/main" id="{2180864D-1B94-C2AB-ED5B-C7068DCDA678}"/>
              </a:ext>
            </a:extLst>
          </p:cNvPr>
          <p:cNvSpPr>
            <a:spLocks noGrp="1"/>
          </p:cNvSpPr>
          <p:nvPr>
            <p:ph type="body" sz="quarter" idx="13"/>
          </p:nvPr>
        </p:nvSpPr>
        <p:spPr>
          <a:xfrm>
            <a:off x="684211" y="2274992"/>
            <a:ext cx="6566334" cy="952039"/>
          </a:xfrm>
          <a:solidFill>
            <a:schemeClr val="bg2">
              <a:lumMod val="20000"/>
              <a:lumOff val="80000"/>
            </a:schemeClr>
          </a:solidFill>
        </p:spPr>
        <p:txBody>
          <a:bodyPr anchor="ctr"/>
          <a:lstStyle/>
          <a:p>
            <a:pPr lvl="3"/>
            <a:r>
              <a:rPr lang="en-US" b="1" dirty="0"/>
              <a:t>Advancing innovation using an agile approach</a:t>
            </a:r>
          </a:p>
        </p:txBody>
      </p:sp>
      <p:sp>
        <p:nvSpPr>
          <p:cNvPr id="11" name="Text Placeholder 10">
            <a:extLst>
              <a:ext uri="{FF2B5EF4-FFF2-40B4-BE49-F238E27FC236}">
                <a16:creationId xmlns:a16="http://schemas.microsoft.com/office/drawing/2014/main" id="{C17B9F6D-EE20-A185-61C6-FB221D5C3BE7}"/>
              </a:ext>
            </a:extLst>
          </p:cNvPr>
          <p:cNvSpPr>
            <a:spLocks noGrp="1"/>
          </p:cNvSpPr>
          <p:nvPr>
            <p:ph type="body" sz="quarter" idx="14"/>
          </p:nvPr>
        </p:nvSpPr>
        <p:spPr>
          <a:xfrm>
            <a:off x="684211" y="3413026"/>
            <a:ext cx="6566334" cy="952039"/>
          </a:xfrm>
          <a:solidFill>
            <a:schemeClr val="bg2">
              <a:lumMod val="20000"/>
              <a:lumOff val="80000"/>
            </a:schemeClr>
          </a:solidFill>
        </p:spPr>
        <p:txBody>
          <a:bodyPr anchor="ctr"/>
          <a:lstStyle/>
          <a:p>
            <a:pPr lvl="3"/>
            <a:r>
              <a:rPr lang="en-US" b="1" dirty="0"/>
              <a:t>Fostering patient-centricity</a:t>
            </a:r>
          </a:p>
        </p:txBody>
      </p:sp>
      <p:sp>
        <p:nvSpPr>
          <p:cNvPr id="12" name="Text Placeholder 11">
            <a:extLst>
              <a:ext uri="{FF2B5EF4-FFF2-40B4-BE49-F238E27FC236}">
                <a16:creationId xmlns:a16="http://schemas.microsoft.com/office/drawing/2014/main" id="{4D6696B1-85DC-2075-7BB0-B83F31FF2647}"/>
              </a:ext>
            </a:extLst>
          </p:cNvPr>
          <p:cNvSpPr>
            <a:spLocks noGrp="1"/>
          </p:cNvSpPr>
          <p:nvPr>
            <p:ph type="body" sz="quarter" idx="15"/>
          </p:nvPr>
        </p:nvSpPr>
        <p:spPr>
          <a:xfrm>
            <a:off x="684211" y="4551060"/>
            <a:ext cx="6566334" cy="952039"/>
          </a:xfrm>
          <a:solidFill>
            <a:schemeClr val="bg2">
              <a:lumMod val="20000"/>
              <a:lumOff val="80000"/>
            </a:schemeClr>
          </a:solidFill>
        </p:spPr>
        <p:txBody>
          <a:bodyPr anchor="ctr"/>
          <a:lstStyle/>
          <a:p>
            <a:pPr lvl="3"/>
            <a:r>
              <a:rPr lang="en-US" b="1" dirty="0"/>
              <a:t>Ethics-based</a:t>
            </a:r>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DE1B39A-99D8-87C0-CAAD-FECF6FEB7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228" y="1554738"/>
            <a:ext cx="4635934" cy="4635934"/>
          </a:xfrm>
          <a:prstGeom prst="rect">
            <a:avLst/>
          </a:prstGeom>
        </p:spPr>
      </p:pic>
      <p:sp>
        <p:nvSpPr>
          <p:cNvPr id="13" name="Text Placeholder 10">
            <a:extLst>
              <a:ext uri="{FF2B5EF4-FFF2-40B4-BE49-F238E27FC236}">
                <a16:creationId xmlns:a16="http://schemas.microsoft.com/office/drawing/2014/main" id="{D38A1E3A-8607-844B-CFB8-FBFEB6DA1748}"/>
              </a:ext>
            </a:extLst>
          </p:cNvPr>
          <p:cNvSpPr txBox="1">
            <a:spLocks/>
          </p:cNvSpPr>
          <p:nvPr/>
        </p:nvSpPr>
        <p:spPr>
          <a:xfrm>
            <a:off x="684212" y="1338263"/>
            <a:ext cx="5865675" cy="652460"/>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800" dirty="0">
                <a:solidFill>
                  <a:srgbClr val="2EBFD2"/>
                </a:solidFill>
              </a:rPr>
              <a:t>A framework designed to support our evolving industry.</a:t>
            </a:r>
          </a:p>
        </p:txBody>
      </p:sp>
    </p:spTree>
    <p:extLst>
      <p:ext uri="{BB962C8B-B14F-4D97-AF65-F5344CB8AC3E}">
        <p14:creationId xmlns:p14="http://schemas.microsoft.com/office/powerpoint/2010/main" val="38413984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p:txBody>
          <a:bodyPr/>
          <a:lstStyle/>
          <a:p>
            <a:r>
              <a:rPr lang="en-GB" dirty="0"/>
              <a:t>Why is the Decision-Making Framework important?</a:t>
            </a:r>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6</a:t>
            </a:fld>
            <a:endParaRPr lang="en-GB"/>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D38A1E3A-8607-844B-CFB8-FBFEB6DA1748}"/>
              </a:ext>
            </a:extLst>
          </p:cNvPr>
          <p:cNvSpPr txBox="1">
            <a:spLocks/>
          </p:cNvSpPr>
          <p:nvPr/>
        </p:nvSpPr>
        <p:spPr>
          <a:xfrm>
            <a:off x="684212" y="1338263"/>
            <a:ext cx="9091383" cy="961592"/>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800" dirty="0">
                <a:solidFill>
                  <a:srgbClr val="2EBFD2"/>
                </a:solidFill>
              </a:rPr>
              <a:t>Five steps to navigate decision-making flow to balance patient needs and expectations of the medical community, society, and regulators with business objectives.</a:t>
            </a:r>
          </a:p>
        </p:txBody>
      </p:sp>
      <p:grpSp>
        <p:nvGrpSpPr>
          <p:cNvPr id="104" name="Group 103">
            <a:extLst>
              <a:ext uri="{FF2B5EF4-FFF2-40B4-BE49-F238E27FC236}">
                <a16:creationId xmlns:a16="http://schemas.microsoft.com/office/drawing/2014/main" id="{032DF03B-7851-DE45-E587-46A1091807C9}"/>
              </a:ext>
            </a:extLst>
          </p:cNvPr>
          <p:cNvGrpSpPr/>
          <p:nvPr/>
        </p:nvGrpSpPr>
        <p:grpSpPr>
          <a:xfrm>
            <a:off x="674197" y="2098823"/>
            <a:ext cx="10150965" cy="1416603"/>
            <a:chOff x="674197" y="2527612"/>
            <a:chExt cx="10150965" cy="1416603"/>
          </a:xfrm>
        </p:grpSpPr>
        <p:sp>
          <p:nvSpPr>
            <p:cNvPr id="99" name="Pentagon 98">
              <a:extLst>
                <a:ext uri="{FF2B5EF4-FFF2-40B4-BE49-F238E27FC236}">
                  <a16:creationId xmlns:a16="http://schemas.microsoft.com/office/drawing/2014/main" id="{3640751B-7E5B-75BF-6B3D-18B894179662}"/>
                </a:ext>
              </a:extLst>
            </p:cNvPr>
            <p:cNvSpPr/>
            <p:nvPr/>
          </p:nvSpPr>
          <p:spPr>
            <a:xfrm>
              <a:off x="674197" y="2537040"/>
              <a:ext cx="10150965" cy="1309093"/>
            </a:xfrm>
            <a:prstGeom prst="homePlate">
              <a:avLst>
                <a:gd name="adj" fmla="val 283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pc="-20" baseline="0" dirty="0">
                <a:solidFill>
                  <a:schemeClr val="bg1"/>
                </a:solidFill>
              </a:endParaRPr>
            </a:p>
          </p:txBody>
        </p:sp>
        <p:grpSp>
          <p:nvGrpSpPr>
            <p:cNvPr id="75" name="Group 74">
              <a:extLst>
                <a:ext uri="{FF2B5EF4-FFF2-40B4-BE49-F238E27FC236}">
                  <a16:creationId xmlns:a16="http://schemas.microsoft.com/office/drawing/2014/main" id="{6DB629AD-AD32-FBE6-BC1D-2B53B4FE96EC}"/>
                </a:ext>
              </a:extLst>
            </p:cNvPr>
            <p:cNvGrpSpPr/>
            <p:nvPr/>
          </p:nvGrpSpPr>
          <p:grpSpPr>
            <a:xfrm>
              <a:off x="2317982" y="2529521"/>
              <a:ext cx="393667" cy="1412785"/>
              <a:chOff x="3261279" y="4064739"/>
              <a:chExt cx="393667" cy="1853913"/>
            </a:xfrm>
          </p:grpSpPr>
          <p:cxnSp>
            <p:nvCxnSpPr>
              <p:cNvPr id="72" name="Straight Connector 71">
                <a:extLst>
                  <a:ext uri="{FF2B5EF4-FFF2-40B4-BE49-F238E27FC236}">
                    <a16:creationId xmlns:a16="http://schemas.microsoft.com/office/drawing/2014/main" id="{7A1B34ED-0747-2417-0CCA-176E81190962}"/>
                  </a:ext>
                </a:extLst>
              </p:cNvPr>
              <p:cNvCxnSpPr>
                <a:cxnSpLocks/>
              </p:cNvCxnSpPr>
              <p:nvPr/>
            </p:nvCxnSpPr>
            <p:spPr>
              <a:xfrm>
                <a:off x="3263366" y="4064739"/>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ABCCF35-00C3-7AB4-4322-AB8EC0AB9429}"/>
                  </a:ext>
                </a:extLst>
              </p:cNvPr>
              <p:cNvCxnSpPr>
                <a:cxnSpLocks/>
              </p:cNvCxnSpPr>
              <p:nvPr/>
            </p:nvCxnSpPr>
            <p:spPr>
              <a:xfrm flipV="1">
                <a:off x="3261279" y="4988791"/>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FC05A56C-562C-B998-71C2-241F56FD25AA}"/>
                </a:ext>
              </a:extLst>
            </p:cNvPr>
            <p:cNvGrpSpPr/>
            <p:nvPr/>
          </p:nvGrpSpPr>
          <p:grpSpPr>
            <a:xfrm>
              <a:off x="4289280" y="2527612"/>
              <a:ext cx="393667" cy="1412785"/>
              <a:chOff x="3261279" y="4064739"/>
              <a:chExt cx="393667" cy="1853913"/>
            </a:xfrm>
          </p:grpSpPr>
          <p:cxnSp>
            <p:nvCxnSpPr>
              <p:cNvPr id="77" name="Straight Connector 76">
                <a:extLst>
                  <a:ext uri="{FF2B5EF4-FFF2-40B4-BE49-F238E27FC236}">
                    <a16:creationId xmlns:a16="http://schemas.microsoft.com/office/drawing/2014/main" id="{4507068D-DC06-187D-1691-35D00D3989A4}"/>
                  </a:ext>
                </a:extLst>
              </p:cNvPr>
              <p:cNvCxnSpPr>
                <a:cxnSpLocks/>
              </p:cNvCxnSpPr>
              <p:nvPr/>
            </p:nvCxnSpPr>
            <p:spPr>
              <a:xfrm>
                <a:off x="3263366" y="4064739"/>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0B822C6-F5BC-CF38-96C6-9FAA8F17EA1A}"/>
                  </a:ext>
                </a:extLst>
              </p:cNvPr>
              <p:cNvCxnSpPr>
                <a:cxnSpLocks/>
              </p:cNvCxnSpPr>
              <p:nvPr/>
            </p:nvCxnSpPr>
            <p:spPr>
              <a:xfrm flipV="1">
                <a:off x="3261279" y="4988791"/>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2A8DF242-45EF-F39A-B402-CF3DA6E02CCE}"/>
                </a:ext>
              </a:extLst>
            </p:cNvPr>
            <p:cNvGrpSpPr/>
            <p:nvPr/>
          </p:nvGrpSpPr>
          <p:grpSpPr>
            <a:xfrm>
              <a:off x="6260578" y="2531430"/>
              <a:ext cx="393667" cy="1412785"/>
              <a:chOff x="3261279" y="4064739"/>
              <a:chExt cx="393667" cy="1853913"/>
            </a:xfrm>
          </p:grpSpPr>
          <p:cxnSp>
            <p:nvCxnSpPr>
              <p:cNvPr id="80" name="Straight Connector 79">
                <a:extLst>
                  <a:ext uri="{FF2B5EF4-FFF2-40B4-BE49-F238E27FC236}">
                    <a16:creationId xmlns:a16="http://schemas.microsoft.com/office/drawing/2014/main" id="{DC6338C4-99F3-81A9-7BA1-8FDA62E8E4A3}"/>
                  </a:ext>
                </a:extLst>
              </p:cNvPr>
              <p:cNvCxnSpPr>
                <a:cxnSpLocks/>
              </p:cNvCxnSpPr>
              <p:nvPr/>
            </p:nvCxnSpPr>
            <p:spPr>
              <a:xfrm>
                <a:off x="3263366" y="4064739"/>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38AB726-6525-FA43-3176-110271A519AC}"/>
                  </a:ext>
                </a:extLst>
              </p:cNvPr>
              <p:cNvCxnSpPr>
                <a:cxnSpLocks/>
              </p:cNvCxnSpPr>
              <p:nvPr/>
            </p:nvCxnSpPr>
            <p:spPr>
              <a:xfrm flipV="1">
                <a:off x="3261279" y="4988791"/>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19A39039-2221-9211-086B-D95B16E92FBD}"/>
                </a:ext>
              </a:extLst>
            </p:cNvPr>
            <p:cNvGrpSpPr/>
            <p:nvPr/>
          </p:nvGrpSpPr>
          <p:grpSpPr>
            <a:xfrm>
              <a:off x="8231877" y="2529520"/>
              <a:ext cx="393667" cy="1412785"/>
              <a:chOff x="3261279" y="4064739"/>
              <a:chExt cx="393667" cy="1853913"/>
            </a:xfrm>
          </p:grpSpPr>
          <p:cxnSp>
            <p:nvCxnSpPr>
              <p:cNvPr id="83" name="Straight Connector 82">
                <a:extLst>
                  <a:ext uri="{FF2B5EF4-FFF2-40B4-BE49-F238E27FC236}">
                    <a16:creationId xmlns:a16="http://schemas.microsoft.com/office/drawing/2014/main" id="{F9C7D485-587E-A657-6B0C-B8A5300032BE}"/>
                  </a:ext>
                </a:extLst>
              </p:cNvPr>
              <p:cNvCxnSpPr>
                <a:cxnSpLocks/>
              </p:cNvCxnSpPr>
              <p:nvPr/>
            </p:nvCxnSpPr>
            <p:spPr>
              <a:xfrm>
                <a:off x="3263366" y="4064739"/>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4165B4E-CE31-6610-AF4D-E045002E33D9}"/>
                  </a:ext>
                </a:extLst>
              </p:cNvPr>
              <p:cNvCxnSpPr>
                <a:cxnSpLocks/>
              </p:cNvCxnSpPr>
              <p:nvPr/>
            </p:nvCxnSpPr>
            <p:spPr>
              <a:xfrm flipV="1">
                <a:off x="3261279" y="4988791"/>
                <a:ext cx="391580" cy="9298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CA7249F-8B55-A63B-CDDA-70C9BEC7FD11}"/>
                </a:ext>
              </a:extLst>
            </p:cNvPr>
            <p:cNvGrpSpPr/>
            <p:nvPr/>
          </p:nvGrpSpPr>
          <p:grpSpPr>
            <a:xfrm>
              <a:off x="873557" y="2711192"/>
              <a:ext cx="1638733" cy="960814"/>
              <a:chOff x="836613" y="4745182"/>
              <a:chExt cx="1638733" cy="960814"/>
            </a:xfrm>
          </p:grpSpPr>
          <p:sp>
            <p:nvSpPr>
              <p:cNvPr id="6" name="Title 1">
                <a:extLst>
                  <a:ext uri="{FF2B5EF4-FFF2-40B4-BE49-F238E27FC236}">
                    <a16:creationId xmlns:a16="http://schemas.microsoft.com/office/drawing/2014/main" id="{414FEEBD-1B3A-BFC3-C4EF-8D63FF924745}"/>
                  </a:ext>
                </a:extLst>
              </p:cNvPr>
              <p:cNvSpPr txBox="1">
                <a:spLocks/>
              </p:cNvSpPr>
              <p:nvPr/>
            </p:nvSpPr>
            <p:spPr>
              <a:xfrm>
                <a:off x="836614" y="4745182"/>
                <a:ext cx="1638732" cy="652463"/>
              </a:xfrm>
              <a:prstGeom prst="rect">
                <a:avLst/>
              </a:prstGeom>
            </p:spPr>
            <p:txBody>
              <a:bodyPr vert="horz" lIns="0" tIns="0" rIns="0" bIns="0" rtlCol="0" anchor="t" anchorCtr="0">
                <a:noAutofit/>
              </a:bodyPr>
              <a:lstStyle>
                <a:lvl1pPr algn="l" defTabSz="914400" rtl="0" eaLnBrk="1" latinLnBrk="0" hangingPunct="1">
                  <a:lnSpc>
                    <a:spcPct val="85000"/>
                  </a:lnSpc>
                  <a:spcBef>
                    <a:spcPts val="0"/>
                  </a:spcBef>
                  <a:buNone/>
                  <a:defRPr sz="3000" b="1" kern="1200" spc="-30" baseline="0">
                    <a:solidFill>
                      <a:schemeClr val="tx2"/>
                    </a:solidFill>
                    <a:latin typeface="+mj-lt"/>
                    <a:ea typeface="+mj-ea"/>
                    <a:cs typeface="+mj-cs"/>
                  </a:defRPr>
                </a:lvl1pPr>
              </a:lstStyle>
              <a:p>
                <a:r>
                  <a:rPr lang="en-GB" sz="1400" dirty="0">
                    <a:solidFill>
                      <a:schemeClr val="bg1"/>
                    </a:solidFill>
                  </a:rPr>
                  <a:t>1. Why?</a:t>
                </a:r>
              </a:p>
            </p:txBody>
          </p:sp>
          <p:cxnSp>
            <p:nvCxnSpPr>
              <p:cNvPr id="7" name="Straight Connector 6">
                <a:extLst>
                  <a:ext uri="{FF2B5EF4-FFF2-40B4-BE49-F238E27FC236}">
                    <a16:creationId xmlns:a16="http://schemas.microsoft.com/office/drawing/2014/main" id="{0AF52114-74EF-24DB-00B5-FC54AB76F5DF}"/>
                  </a:ext>
                </a:extLst>
              </p:cNvPr>
              <p:cNvCxnSpPr>
                <a:cxnSpLocks/>
              </p:cNvCxnSpPr>
              <p:nvPr/>
            </p:nvCxnSpPr>
            <p:spPr>
              <a:xfrm>
                <a:off x="836613" y="4986045"/>
                <a:ext cx="29946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8" name="Text Placeholder 10">
                <a:extLst>
                  <a:ext uri="{FF2B5EF4-FFF2-40B4-BE49-F238E27FC236}">
                    <a16:creationId xmlns:a16="http://schemas.microsoft.com/office/drawing/2014/main" id="{3E0351A3-1060-B894-6EBA-CBA0BAF7C009}"/>
                  </a:ext>
                </a:extLst>
              </p:cNvPr>
              <p:cNvSpPr txBox="1">
                <a:spLocks/>
              </p:cNvSpPr>
              <p:nvPr/>
            </p:nvSpPr>
            <p:spPr>
              <a:xfrm>
                <a:off x="836613" y="5172307"/>
                <a:ext cx="1638732" cy="533689"/>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100" b="1" dirty="0">
                    <a:solidFill>
                      <a:schemeClr val="bg1"/>
                    </a:solidFill>
                  </a:rPr>
                  <a:t>Identify and </a:t>
                </a:r>
                <a:br>
                  <a:rPr lang="en-US" sz="1100" b="1" dirty="0">
                    <a:solidFill>
                      <a:schemeClr val="bg1"/>
                    </a:solidFill>
                  </a:rPr>
                </a:br>
                <a:r>
                  <a:rPr lang="en-US" sz="1100" b="1" dirty="0">
                    <a:solidFill>
                      <a:schemeClr val="bg1"/>
                    </a:solidFill>
                  </a:rPr>
                  <a:t>evaluate</a:t>
                </a:r>
              </a:p>
              <a:p>
                <a:endParaRPr lang="en-US" dirty="0"/>
              </a:p>
            </p:txBody>
          </p:sp>
        </p:grpSp>
        <p:grpSp>
          <p:nvGrpSpPr>
            <p:cNvPr id="12" name="Group 11">
              <a:extLst>
                <a:ext uri="{FF2B5EF4-FFF2-40B4-BE49-F238E27FC236}">
                  <a16:creationId xmlns:a16="http://schemas.microsoft.com/office/drawing/2014/main" id="{97C41B00-0DCD-E2D3-17BF-155FBFA1AF99}"/>
                </a:ext>
              </a:extLst>
            </p:cNvPr>
            <p:cNvGrpSpPr/>
            <p:nvPr/>
          </p:nvGrpSpPr>
          <p:grpSpPr>
            <a:xfrm>
              <a:off x="2859376" y="2711192"/>
              <a:ext cx="1638733" cy="960814"/>
              <a:chOff x="836613" y="4745182"/>
              <a:chExt cx="1638733" cy="960814"/>
            </a:xfrm>
          </p:grpSpPr>
          <p:sp>
            <p:nvSpPr>
              <p:cNvPr id="14" name="Title 1">
                <a:extLst>
                  <a:ext uri="{FF2B5EF4-FFF2-40B4-BE49-F238E27FC236}">
                    <a16:creationId xmlns:a16="http://schemas.microsoft.com/office/drawing/2014/main" id="{0AFE5576-83B9-C0ED-9134-EBEC31CE1794}"/>
                  </a:ext>
                </a:extLst>
              </p:cNvPr>
              <p:cNvSpPr txBox="1">
                <a:spLocks/>
              </p:cNvSpPr>
              <p:nvPr/>
            </p:nvSpPr>
            <p:spPr>
              <a:xfrm>
                <a:off x="836614" y="4745182"/>
                <a:ext cx="1638732" cy="652463"/>
              </a:xfrm>
              <a:prstGeom prst="rect">
                <a:avLst/>
              </a:prstGeom>
            </p:spPr>
            <p:txBody>
              <a:bodyPr vert="horz" lIns="0" tIns="0" rIns="0" bIns="0" rtlCol="0" anchor="t" anchorCtr="0">
                <a:noAutofit/>
              </a:bodyPr>
              <a:lstStyle>
                <a:lvl1pPr algn="l" defTabSz="914400" rtl="0" eaLnBrk="1" latinLnBrk="0" hangingPunct="1">
                  <a:lnSpc>
                    <a:spcPct val="85000"/>
                  </a:lnSpc>
                  <a:spcBef>
                    <a:spcPts val="0"/>
                  </a:spcBef>
                  <a:buNone/>
                  <a:defRPr sz="3000" b="1" kern="1200" spc="-30" baseline="0">
                    <a:solidFill>
                      <a:schemeClr val="tx2"/>
                    </a:solidFill>
                    <a:latin typeface="+mj-lt"/>
                    <a:ea typeface="+mj-ea"/>
                    <a:cs typeface="+mj-cs"/>
                  </a:defRPr>
                </a:lvl1pPr>
              </a:lstStyle>
              <a:p>
                <a:r>
                  <a:rPr lang="en-GB" sz="1400" dirty="0">
                    <a:solidFill>
                      <a:schemeClr val="bg1"/>
                    </a:solidFill>
                  </a:rPr>
                  <a:t>2. Who?</a:t>
                </a:r>
              </a:p>
            </p:txBody>
          </p:sp>
          <p:cxnSp>
            <p:nvCxnSpPr>
              <p:cNvPr id="15" name="Straight Connector 14">
                <a:extLst>
                  <a:ext uri="{FF2B5EF4-FFF2-40B4-BE49-F238E27FC236}">
                    <a16:creationId xmlns:a16="http://schemas.microsoft.com/office/drawing/2014/main" id="{18624FB5-2585-430F-D02A-6013A44B42F8}"/>
                  </a:ext>
                </a:extLst>
              </p:cNvPr>
              <p:cNvCxnSpPr>
                <a:cxnSpLocks/>
              </p:cNvCxnSpPr>
              <p:nvPr/>
            </p:nvCxnSpPr>
            <p:spPr>
              <a:xfrm>
                <a:off x="836613" y="4986045"/>
                <a:ext cx="29946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37" name="Text Placeholder 10">
                <a:extLst>
                  <a:ext uri="{FF2B5EF4-FFF2-40B4-BE49-F238E27FC236}">
                    <a16:creationId xmlns:a16="http://schemas.microsoft.com/office/drawing/2014/main" id="{D73FCDCE-1A11-99F5-4FB2-42FD85E2F013}"/>
                  </a:ext>
                </a:extLst>
              </p:cNvPr>
              <p:cNvSpPr txBox="1">
                <a:spLocks/>
              </p:cNvSpPr>
              <p:nvPr/>
            </p:nvSpPr>
            <p:spPr>
              <a:xfrm>
                <a:off x="836613" y="5172307"/>
                <a:ext cx="1638732" cy="533689"/>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100" b="1" dirty="0">
                    <a:solidFill>
                      <a:schemeClr val="bg1"/>
                    </a:solidFill>
                  </a:rPr>
                  <a:t>Define </a:t>
                </a:r>
                <a:br>
                  <a:rPr lang="en-US" sz="1100" b="1" dirty="0">
                    <a:solidFill>
                      <a:schemeClr val="bg1"/>
                    </a:solidFill>
                  </a:rPr>
                </a:br>
                <a:r>
                  <a:rPr lang="en-US" sz="1100" b="1" dirty="0">
                    <a:solidFill>
                      <a:schemeClr val="bg1"/>
                    </a:solidFill>
                  </a:rPr>
                  <a:t>accountability </a:t>
                </a:r>
                <a:br>
                  <a:rPr lang="en-US" sz="1100" b="1" dirty="0">
                    <a:solidFill>
                      <a:schemeClr val="bg1"/>
                    </a:solidFill>
                  </a:rPr>
                </a:br>
                <a:r>
                  <a:rPr lang="en-US" sz="1100" b="1" dirty="0">
                    <a:solidFill>
                      <a:schemeClr val="bg1"/>
                    </a:solidFill>
                  </a:rPr>
                  <a:t>and responsibility</a:t>
                </a:r>
                <a:endParaRPr lang="en-US" dirty="0"/>
              </a:p>
            </p:txBody>
          </p:sp>
        </p:grpSp>
        <p:grpSp>
          <p:nvGrpSpPr>
            <p:cNvPr id="86" name="Group 85">
              <a:extLst>
                <a:ext uri="{FF2B5EF4-FFF2-40B4-BE49-F238E27FC236}">
                  <a16:creationId xmlns:a16="http://schemas.microsoft.com/office/drawing/2014/main" id="{384EF115-27C9-037A-B683-26F7BF3087EC}"/>
                </a:ext>
              </a:extLst>
            </p:cNvPr>
            <p:cNvGrpSpPr/>
            <p:nvPr/>
          </p:nvGrpSpPr>
          <p:grpSpPr>
            <a:xfrm>
              <a:off x="4845195" y="2711192"/>
              <a:ext cx="1638733" cy="960814"/>
              <a:chOff x="836613" y="4745182"/>
              <a:chExt cx="1638733" cy="960814"/>
            </a:xfrm>
          </p:grpSpPr>
          <p:sp>
            <p:nvSpPr>
              <p:cNvPr id="87" name="Title 1">
                <a:extLst>
                  <a:ext uri="{FF2B5EF4-FFF2-40B4-BE49-F238E27FC236}">
                    <a16:creationId xmlns:a16="http://schemas.microsoft.com/office/drawing/2014/main" id="{3D4E9535-144A-726B-0AAE-D7D5027E94C5}"/>
                  </a:ext>
                </a:extLst>
              </p:cNvPr>
              <p:cNvSpPr txBox="1">
                <a:spLocks/>
              </p:cNvSpPr>
              <p:nvPr/>
            </p:nvSpPr>
            <p:spPr>
              <a:xfrm>
                <a:off x="836614" y="4745182"/>
                <a:ext cx="1638732" cy="652463"/>
              </a:xfrm>
              <a:prstGeom prst="rect">
                <a:avLst/>
              </a:prstGeom>
            </p:spPr>
            <p:txBody>
              <a:bodyPr vert="horz" lIns="0" tIns="0" rIns="0" bIns="0" rtlCol="0" anchor="t" anchorCtr="0">
                <a:noAutofit/>
              </a:bodyPr>
              <a:lstStyle>
                <a:lvl1pPr algn="l" defTabSz="914400" rtl="0" eaLnBrk="1" latinLnBrk="0" hangingPunct="1">
                  <a:lnSpc>
                    <a:spcPct val="85000"/>
                  </a:lnSpc>
                  <a:spcBef>
                    <a:spcPts val="0"/>
                  </a:spcBef>
                  <a:buNone/>
                  <a:defRPr sz="3000" b="1" kern="1200" spc="-30" baseline="0">
                    <a:solidFill>
                      <a:schemeClr val="tx2"/>
                    </a:solidFill>
                    <a:latin typeface="+mj-lt"/>
                    <a:ea typeface="+mj-ea"/>
                    <a:cs typeface="+mj-cs"/>
                  </a:defRPr>
                </a:lvl1pPr>
              </a:lstStyle>
              <a:p>
                <a:r>
                  <a:rPr lang="en-GB" sz="1400" dirty="0">
                    <a:solidFill>
                      <a:schemeClr val="bg1"/>
                    </a:solidFill>
                  </a:rPr>
                  <a:t>3. What?</a:t>
                </a:r>
              </a:p>
            </p:txBody>
          </p:sp>
          <p:cxnSp>
            <p:nvCxnSpPr>
              <p:cNvPr id="88" name="Straight Connector 87">
                <a:extLst>
                  <a:ext uri="{FF2B5EF4-FFF2-40B4-BE49-F238E27FC236}">
                    <a16:creationId xmlns:a16="http://schemas.microsoft.com/office/drawing/2014/main" id="{EC19FF92-E16E-EE3E-C639-24D4F6FED17B}"/>
                  </a:ext>
                </a:extLst>
              </p:cNvPr>
              <p:cNvCxnSpPr>
                <a:cxnSpLocks/>
              </p:cNvCxnSpPr>
              <p:nvPr/>
            </p:nvCxnSpPr>
            <p:spPr>
              <a:xfrm>
                <a:off x="836613" y="4986045"/>
                <a:ext cx="29946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89" name="Text Placeholder 10">
                <a:extLst>
                  <a:ext uri="{FF2B5EF4-FFF2-40B4-BE49-F238E27FC236}">
                    <a16:creationId xmlns:a16="http://schemas.microsoft.com/office/drawing/2014/main" id="{ED719EA1-84A4-0A42-3375-4456E456DC3A}"/>
                  </a:ext>
                </a:extLst>
              </p:cNvPr>
              <p:cNvSpPr txBox="1">
                <a:spLocks/>
              </p:cNvSpPr>
              <p:nvPr/>
            </p:nvSpPr>
            <p:spPr>
              <a:xfrm>
                <a:off x="836613" y="5172307"/>
                <a:ext cx="1638732" cy="533689"/>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100" b="1" dirty="0">
                    <a:solidFill>
                      <a:schemeClr val="bg1"/>
                    </a:solidFill>
                  </a:rPr>
                  <a:t>Determine </a:t>
                </a:r>
                <a:br>
                  <a:rPr lang="en-US" sz="1100" b="1" dirty="0">
                    <a:solidFill>
                      <a:schemeClr val="bg1"/>
                    </a:solidFill>
                  </a:rPr>
                </a:br>
                <a:r>
                  <a:rPr lang="en-US" sz="1100" b="1" dirty="0">
                    <a:solidFill>
                      <a:schemeClr val="bg1"/>
                    </a:solidFill>
                  </a:rPr>
                  <a:t>and decide</a:t>
                </a:r>
              </a:p>
              <a:p>
                <a:endParaRPr lang="en-US" dirty="0"/>
              </a:p>
            </p:txBody>
          </p:sp>
        </p:grpSp>
        <p:grpSp>
          <p:nvGrpSpPr>
            <p:cNvPr id="90" name="Group 89">
              <a:extLst>
                <a:ext uri="{FF2B5EF4-FFF2-40B4-BE49-F238E27FC236}">
                  <a16:creationId xmlns:a16="http://schemas.microsoft.com/office/drawing/2014/main" id="{ECCBDC21-7AA1-8374-48FB-467378AF61B7}"/>
                </a:ext>
              </a:extLst>
            </p:cNvPr>
            <p:cNvGrpSpPr/>
            <p:nvPr/>
          </p:nvGrpSpPr>
          <p:grpSpPr>
            <a:xfrm>
              <a:off x="6831014" y="2711192"/>
              <a:ext cx="1638733" cy="960814"/>
              <a:chOff x="836613" y="4745182"/>
              <a:chExt cx="1638733" cy="960814"/>
            </a:xfrm>
          </p:grpSpPr>
          <p:sp>
            <p:nvSpPr>
              <p:cNvPr id="91" name="Title 1">
                <a:extLst>
                  <a:ext uri="{FF2B5EF4-FFF2-40B4-BE49-F238E27FC236}">
                    <a16:creationId xmlns:a16="http://schemas.microsoft.com/office/drawing/2014/main" id="{1F77D4C4-1E27-9EB1-02C7-DBF95B1FCB23}"/>
                  </a:ext>
                </a:extLst>
              </p:cNvPr>
              <p:cNvSpPr txBox="1">
                <a:spLocks/>
              </p:cNvSpPr>
              <p:nvPr/>
            </p:nvSpPr>
            <p:spPr>
              <a:xfrm>
                <a:off x="836614" y="4745182"/>
                <a:ext cx="1638732" cy="652463"/>
              </a:xfrm>
              <a:prstGeom prst="rect">
                <a:avLst/>
              </a:prstGeom>
            </p:spPr>
            <p:txBody>
              <a:bodyPr vert="horz" lIns="0" tIns="0" rIns="0" bIns="0" rtlCol="0" anchor="t" anchorCtr="0">
                <a:noAutofit/>
              </a:bodyPr>
              <a:lstStyle>
                <a:lvl1pPr algn="l" defTabSz="914400" rtl="0" eaLnBrk="1" latinLnBrk="0" hangingPunct="1">
                  <a:lnSpc>
                    <a:spcPct val="85000"/>
                  </a:lnSpc>
                  <a:spcBef>
                    <a:spcPts val="0"/>
                  </a:spcBef>
                  <a:buNone/>
                  <a:defRPr sz="3000" b="1" kern="1200" spc="-30" baseline="0">
                    <a:solidFill>
                      <a:schemeClr val="tx2"/>
                    </a:solidFill>
                    <a:latin typeface="+mj-lt"/>
                    <a:ea typeface="+mj-ea"/>
                    <a:cs typeface="+mj-cs"/>
                  </a:defRPr>
                </a:lvl1pPr>
              </a:lstStyle>
              <a:p>
                <a:r>
                  <a:rPr lang="en-GB" sz="1400" dirty="0">
                    <a:solidFill>
                      <a:schemeClr val="bg1"/>
                    </a:solidFill>
                  </a:rPr>
                  <a:t>4. How?</a:t>
                </a:r>
              </a:p>
            </p:txBody>
          </p:sp>
          <p:cxnSp>
            <p:nvCxnSpPr>
              <p:cNvPr id="92" name="Straight Connector 91">
                <a:extLst>
                  <a:ext uri="{FF2B5EF4-FFF2-40B4-BE49-F238E27FC236}">
                    <a16:creationId xmlns:a16="http://schemas.microsoft.com/office/drawing/2014/main" id="{992301E9-4335-330E-E78A-159F7BD581AE}"/>
                  </a:ext>
                </a:extLst>
              </p:cNvPr>
              <p:cNvCxnSpPr>
                <a:cxnSpLocks/>
              </p:cNvCxnSpPr>
              <p:nvPr/>
            </p:nvCxnSpPr>
            <p:spPr>
              <a:xfrm>
                <a:off x="836613" y="4986045"/>
                <a:ext cx="29946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93" name="Text Placeholder 10">
                <a:extLst>
                  <a:ext uri="{FF2B5EF4-FFF2-40B4-BE49-F238E27FC236}">
                    <a16:creationId xmlns:a16="http://schemas.microsoft.com/office/drawing/2014/main" id="{7BF64D07-2BA0-5C9C-E8E2-83394B678E8D}"/>
                  </a:ext>
                </a:extLst>
              </p:cNvPr>
              <p:cNvSpPr txBox="1">
                <a:spLocks/>
              </p:cNvSpPr>
              <p:nvPr/>
            </p:nvSpPr>
            <p:spPr>
              <a:xfrm>
                <a:off x="836613" y="5172307"/>
                <a:ext cx="1638732" cy="533689"/>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100" b="1" dirty="0">
                    <a:solidFill>
                      <a:schemeClr val="bg1"/>
                    </a:solidFill>
                  </a:rPr>
                  <a:t>Execute and </a:t>
                </a:r>
                <a:br>
                  <a:rPr lang="en-US" sz="1100" b="1" dirty="0">
                    <a:solidFill>
                      <a:schemeClr val="bg1"/>
                    </a:solidFill>
                  </a:rPr>
                </a:br>
                <a:r>
                  <a:rPr lang="en-US" sz="1100" b="1" dirty="0">
                    <a:solidFill>
                      <a:schemeClr val="bg1"/>
                    </a:solidFill>
                  </a:rPr>
                  <a:t>implement</a:t>
                </a:r>
              </a:p>
              <a:p>
                <a:endParaRPr lang="en-US" dirty="0"/>
              </a:p>
            </p:txBody>
          </p:sp>
        </p:grpSp>
        <p:sp>
          <p:nvSpPr>
            <p:cNvPr id="95" name="Title 1">
              <a:extLst>
                <a:ext uri="{FF2B5EF4-FFF2-40B4-BE49-F238E27FC236}">
                  <a16:creationId xmlns:a16="http://schemas.microsoft.com/office/drawing/2014/main" id="{FD2F7382-0E87-1B5A-52B0-1D22226400EE}"/>
                </a:ext>
              </a:extLst>
            </p:cNvPr>
            <p:cNvSpPr txBox="1">
              <a:spLocks/>
            </p:cNvSpPr>
            <p:nvPr/>
          </p:nvSpPr>
          <p:spPr>
            <a:xfrm>
              <a:off x="8816836" y="2711192"/>
              <a:ext cx="1638732" cy="652463"/>
            </a:xfrm>
            <a:prstGeom prst="rect">
              <a:avLst/>
            </a:prstGeom>
          </p:spPr>
          <p:txBody>
            <a:bodyPr vert="horz" lIns="0" tIns="0" rIns="0" bIns="0" rtlCol="0" anchor="t" anchorCtr="0">
              <a:noAutofit/>
            </a:bodyPr>
            <a:lstStyle>
              <a:lvl1pPr algn="l" defTabSz="914400" rtl="0" eaLnBrk="1" latinLnBrk="0" hangingPunct="1">
                <a:lnSpc>
                  <a:spcPct val="85000"/>
                </a:lnSpc>
                <a:spcBef>
                  <a:spcPts val="0"/>
                </a:spcBef>
                <a:buNone/>
                <a:defRPr sz="3000" b="1" kern="1200" spc="-30" baseline="0">
                  <a:solidFill>
                    <a:schemeClr val="tx2"/>
                  </a:solidFill>
                  <a:latin typeface="+mj-lt"/>
                  <a:ea typeface="+mj-ea"/>
                  <a:cs typeface="+mj-cs"/>
                </a:defRPr>
              </a:lvl1pPr>
            </a:lstStyle>
            <a:p>
              <a:r>
                <a:rPr lang="en-GB" sz="1400" dirty="0">
                  <a:solidFill>
                    <a:schemeClr val="bg1"/>
                  </a:solidFill>
                </a:rPr>
                <a:t>5. Impact</a:t>
              </a:r>
            </a:p>
          </p:txBody>
        </p:sp>
      </p:grpSp>
      <p:sp>
        <p:nvSpPr>
          <p:cNvPr id="101" name="TextBox 100">
            <a:extLst>
              <a:ext uri="{FF2B5EF4-FFF2-40B4-BE49-F238E27FC236}">
                <a16:creationId xmlns:a16="http://schemas.microsoft.com/office/drawing/2014/main" id="{ADF23F0C-AEF5-D46C-094B-C446708A10B2}"/>
              </a:ext>
            </a:extLst>
          </p:cNvPr>
          <p:cNvSpPr txBox="1"/>
          <p:nvPr/>
        </p:nvSpPr>
        <p:spPr>
          <a:xfrm>
            <a:off x="8238836" y="5329382"/>
            <a:ext cx="0" cy="0"/>
          </a:xfrm>
          <a:prstGeom prst="rect">
            <a:avLst/>
          </a:prstGeom>
          <a:noFill/>
        </p:spPr>
        <p:txBody>
          <a:bodyPr wrap="none" lIns="0" tIns="0" rIns="0" bIns="0" rtlCol="0">
            <a:noAutofit/>
          </a:bodyPr>
          <a:lstStyle/>
          <a:p>
            <a:pPr algn="l">
              <a:lnSpc>
                <a:spcPct val="105000"/>
              </a:lnSpc>
            </a:pPr>
            <a:endParaRPr lang="en-US" sz="1600" spc="-20" baseline="0" dirty="0" err="1"/>
          </a:p>
        </p:txBody>
      </p:sp>
      <p:sp>
        <p:nvSpPr>
          <p:cNvPr id="105" name="Content Placeholder 2">
            <a:extLst>
              <a:ext uri="{FF2B5EF4-FFF2-40B4-BE49-F238E27FC236}">
                <a16:creationId xmlns:a16="http://schemas.microsoft.com/office/drawing/2014/main" id="{CBE729BF-7533-1E9F-FE6F-10A9DCF8EE84}"/>
              </a:ext>
            </a:extLst>
          </p:cNvPr>
          <p:cNvSpPr txBox="1">
            <a:spLocks/>
          </p:cNvSpPr>
          <p:nvPr/>
        </p:nvSpPr>
        <p:spPr>
          <a:xfrm>
            <a:off x="684211" y="3697602"/>
            <a:ext cx="6668695" cy="2356665"/>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This Decision-Making Framework is principles-based and enables leaders to:</a:t>
            </a:r>
          </a:p>
          <a:p>
            <a:pPr lvl="3"/>
            <a:r>
              <a:rPr lang="en-GB" dirty="0"/>
              <a:t>Assess new and innovative business models </a:t>
            </a:r>
          </a:p>
          <a:p>
            <a:pPr lvl="3"/>
            <a:r>
              <a:rPr lang="en-GB" dirty="0"/>
              <a:t>Ensure decisions are grounded in ethics and integrity to bolster and sustain patient and public trust, which are essential for innovation and critical to partnerships and interactions with patients, healthcare professionals (HCPs), healthcare organizations (HCOs), third parties, peer companies, the industry, and society</a:t>
            </a:r>
          </a:p>
          <a:p>
            <a:pPr lvl="3"/>
            <a:r>
              <a:rPr lang="en-GB" dirty="0"/>
              <a:t>Ensure we embed the IFPMA </a:t>
            </a:r>
            <a:r>
              <a:rPr lang="en-GB" dirty="0">
                <a:hlinkClick r:id="rId2"/>
              </a:rPr>
              <a:t>Data</a:t>
            </a:r>
            <a:r>
              <a:rPr lang="en-GB" dirty="0"/>
              <a:t> and </a:t>
            </a:r>
            <a:r>
              <a:rPr lang="en-GB" dirty="0">
                <a:hlinkClick r:id="rId3"/>
              </a:rPr>
              <a:t>AI</a:t>
            </a:r>
            <a:r>
              <a:rPr lang="en-GB" dirty="0"/>
              <a:t> ethics principles and act in alignment with the </a:t>
            </a:r>
            <a:r>
              <a:rPr lang="en-GB" dirty="0">
                <a:hlinkClick r:id="rId4"/>
              </a:rPr>
              <a:t>IFPMA Ethos</a:t>
            </a:r>
            <a:r>
              <a:rPr lang="en-GB" dirty="0"/>
              <a:t>.</a:t>
            </a:r>
          </a:p>
          <a:p>
            <a:pPr lvl="1"/>
            <a:endParaRPr lang="en-GB" dirty="0"/>
          </a:p>
        </p:txBody>
      </p:sp>
      <p:sp>
        <p:nvSpPr>
          <p:cNvPr id="106" name="Text Placeholder 7">
            <a:extLst>
              <a:ext uri="{FF2B5EF4-FFF2-40B4-BE49-F238E27FC236}">
                <a16:creationId xmlns:a16="http://schemas.microsoft.com/office/drawing/2014/main" id="{A40269BE-AFBF-7F35-AF4B-F964EAB0B158}"/>
              </a:ext>
            </a:extLst>
          </p:cNvPr>
          <p:cNvSpPr txBox="1">
            <a:spLocks/>
          </p:cNvSpPr>
          <p:nvPr/>
        </p:nvSpPr>
        <p:spPr>
          <a:xfrm>
            <a:off x="8022210" y="3693159"/>
            <a:ext cx="2802952" cy="2245502"/>
          </a:xfrm>
          <a:prstGeom prst="rect">
            <a:avLst/>
          </a:prstGeom>
          <a:solidFill>
            <a:srgbClr val="F0F8F9"/>
          </a:solidFill>
        </p:spPr>
        <p:txBody>
          <a:bodyPr lIns="108000" tIns="10800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1400" dirty="0"/>
              <a:t>IFPMA Ethos</a:t>
            </a:r>
          </a:p>
        </p:txBody>
      </p:sp>
      <p:pic>
        <p:nvPicPr>
          <p:cNvPr id="107" name="Picture 106">
            <a:extLst>
              <a:ext uri="{FF2B5EF4-FFF2-40B4-BE49-F238E27FC236}">
                <a16:creationId xmlns:a16="http://schemas.microsoft.com/office/drawing/2014/main" id="{B23481A8-A756-8E59-DFB6-27E76DE3F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1123" y="4019457"/>
            <a:ext cx="1712954" cy="1712954"/>
          </a:xfrm>
          <a:prstGeom prst="rect">
            <a:avLst/>
          </a:prstGeom>
        </p:spPr>
      </p:pic>
      <p:cxnSp>
        <p:nvCxnSpPr>
          <p:cNvPr id="110" name="Straight Connector 109">
            <a:extLst>
              <a:ext uri="{FF2B5EF4-FFF2-40B4-BE49-F238E27FC236}">
                <a16:creationId xmlns:a16="http://schemas.microsoft.com/office/drawing/2014/main" id="{6E6948DE-268C-43C1-7CE7-FEC4354A9596}"/>
              </a:ext>
            </a:extLst>
          </p:cNvPr>
          <p:cNvCxnSpPr>
            <a:cxnSpLocks/>
          </p:cNvCxnSpPr>
          <p:nvPr/>
        </p:nvCxnSpPr>
        <p:spPr>
          <a:xfrm>
            <a:off x="8022210" y="3693159"/>
            <a:ext cx="2802952"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B28B72-6504-D5EA-01E0-8CAD32336CBB}"/>
              </a:ext>
            </a:extLst>
          </p:cNvPr>
          <p:cNvCxnSpPr>
            <a:cxnSpLocks/>
          </p:cNvCxnSpPr>
          <p:nvPr/>
        </p:nvCxnSpPr>
        <p:spPr>
          <a:xfrm>
            <a:off x="8813793" y="2526721"/>
            <a:ext cx="29946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AB5F3647-12DF-F2D2-B52A-3E252953DDAE}"/>
              </a:ext>
            </a:extLst>
          </p:cNvPr>
          <p:cNvSpPr txBox="1">
            <a:spLocks/>
          </p:cNvSpPr>
          <p:nvPr/>
        </p:nvSpPr>
        <p:spPr>
          <a:xfrm>
            <a:off x="8813793" y="2712983"/>
            <a:ext cx="1638732" cy="533689"/>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100" b="1" dirty="0">
                <a:solidFill>
                  <a:schemeClr val="bg1"/>
                </a:solidFill>
              </a:rPr>
              <a:t>Monitor </a:t>
            </a:r>
            <a:br>
              <a:rPr lang="en-US" sz="1100" b="1" dirty="0">
                <a:solidFill>
                  <a:schemeClr val="bg1"/>
                </a:solidFill>
              </a:rPr>
            </a:br>
            <a:r>
              <a:rPr lang="en-US" sz="1100" b="1" dirty="0">
                <a:solidFill>
                  <a:schemeClr val="bg1"/>
                </a:solidFill>
              </a:rPr>
              <a:t>and control</a:t>
            </a:r>
          </a:p>
          <a:p>
            <a:endParaRPr lang="en-US" dirty="0"/>
          </a:p>
        </p:txBody>
      </p:sp>
    </p:spTree>
    <p:extLst>
      <p:ext uri="{BB962C8B-B14F-4D97-AF65-F5344CB8AC3E}">
        <p14:creationId xmlns:p14="http://schemas.microsoft.com/office/powerpoint/2010/main" val="7768969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p:txBody>
          <a:bodyPr/>
          <a:lstStyle/>
          <a:p>
            <a:r>
              <a:rPr lang="en-GB" dirty="0"/>
              <a:t>Ethos in action guiding questions</a:t>
            </a:r>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7</a:t>
            </a:fld>
            <a:endParaRPr lang="en-GB"/>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D38A1E3A-8607-844B-CFB8-FBFEB6DA1748}"/>
              </a:ext>
            </a:extLst>
          </p:cNvPr>
          <p:cNvSpPr txBox="1">
            <a:spLocks/>
          </p:cNvSpPr>
          <p:nvPr/>
        </p:nvSpPr>
        <p:spPr>
          <a:xfrm>
            <a:off x="684213" y="1338263"/>
            <a:ext cx="6681600" cy="652460"/>
          </a:xfrm>
          <a:prstGeom prst="rect">
            <a:avLst/>
          </a:prstGeom>
        </p:spPr>
        <p:txBody>
          <a:bodyPr lIns="0" tIns="0" rIns="0" bIns="0"/>
          <a:lstStyle>
            <a:lvl1pPr marL="0" indent="0" algn="l" defTabSz="914400" rtl="0" eaLnBrk="1" latinLnBrk="0" hangingPunct="1">
              <a:lnSpc>
                <a:spcPct val="100000"/>
              </a:lnSpc>
              <a:spcBef>
                <a:spcPts val="0"/>
              </a:spcBef>
              <a:spcAft>
                <a:spcPts val="1701"/>
              </a:spcAft>
              <a:buFont typeface="Arial" panose="020B0604020202020204" pitchFamily="34" charset="0"/>
              <a:buNone/>
              <a:defRPr sz="1400" kern="1200" spc="-20" baseline="0">
                <a:solidFill>
                  <a:srgbClr val="293239"/>
                </a:solidFill>
                <a:latin typeface="+mn-lt"/>
                <a:ea typeface="+mn-ea"/>
                <a:cs typeface="+mn-cs"/>
              </a:defRPr>
            </a:lvl1pPr>
            <a:lvl2pPr marL="0" indent="0" algn="l" defTabSz="914400" rtl="0" eaLnBrk="1" latinLnBrk="0" hangingPunct="1">
              <a:lnSpc>
                <a:spcPct val="90000"/>
              </a:lnSpc>
              <a:spcBef>
                <a:spcPts val="0"/>
              </a:spcBef>
              <a:spcAft>
                <a:spcPts val="567"/>
              </a:spcAft>
              <a:buFont typeface="Arial" panose="020B0604020202020204" pitchFamily="34" charset="0"/>
              <a:buNone/>
              <a:defRPr sz="1800" b="1" kern="1200" spc="-20" baseline="0">
                <a:solidFill>
                  <a:srgbClr val="2EBFD2"/>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1"/>
              </a:buClr>
              <a:buFont typeface="Arial" panose="020B0604020202020204" pitchFamily="34" charset="0"/>
              <a:buNone/>
              <a:defRPr sz="2000" b="1" kern="1200" spc="-20" baseline="0">
                <a:solidFill>
                  <a:schemeClr val="tx2"/>
                </a:solidFill>
                <a:latin typeface="+mn-lt"/>
                <a:ea typeface="+mn-ea"/>
                <a:cs typeface="+mn-cs"/>
              </a:defRPr>
            </a:lvl3pPr>
            <a:lvl4pPr marL="288000" indent="-288000" algn="l" defTabSz="914400" rtl="0" eaLnBrk="1" latinLnBrk="0" hangingPunct="1">
              <a:lnSpc>
                <a:spcPct val="100000"/>
              </a:lnSpc>
              <a:spcBef>
                <a:spcPts val="0"/>
              </a:spcBef>
              <a:spcAft>
                <a:spcPts val="850"/>
              </a:spcAft>
              <a:buClr>
                <a:schemeClr val="tx2"/>
              </a:buClr>
              <a:buFont typeface="Wingdings 3" panose="05040102010807070707" pitchFamily="18" charset="2"/>
              <a:buChar char=""/>
              <a:defRPr sz="1400" kern="1200" spc="-20" baseline="0">
                <a:solidFill>
                  <a:srgbClr val="293239"/>
                </a:solidFill>
                <a:latin typeface="+mn-lt"/>
                <a:ea typeface="+mn-ea"/>
                <a:cs typeface="+mn-cs"/>
              </a:defRPr>
            </a:lvl4pPr>
            <a:lvl5pPr marL="576000" indent="-288000" algn="l" defTabSz="914400" rtl="0" eaLnBrk="1" latinLnBrk="0" hangingPunct="1">
              <a:lnSpc>
                <a:spcPct val="100000"/>
              </a:lnSpc>
              <a:spcBef>
                <a:spcPts val="0"/>
              </a:spcBef>
              <a:spcAft>
                <a:spcPts val="850"/>
              </a:spcAft>
              <a:buClr>
                <a:srgbClr val="2EBFD2"/>
              </a:buClr>
              <a:buFont typeface="Arial" panose="020B0604020202020204" pitchFamily="34" charset="0"/>
              <a:buChar char="•"/>
              <a:defRPr sz="1400" kern="1200" spc="-20" baseline="0">
                <a:solidFill>
                  <a:srgbClr val="2932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sz="1800" dirty="0">
                <a:solidFill>
                  <a:srgbClr val="2EBFD2"/>
                </a:solidFill>
              </a:rPr>
              <a:t>Integrating Ethos into decision-making</a:t>
            </a:r>
          </a:p>
        </p:txBody>
      </p:sp>
      <p:grpSp>
        <p:nvGrpSpPr>
          <p:cNvPr id="3" name="Group 2">
            <a:extLst>
              <a:ext uri="{FF2B5EF4-FFF2-40B4-BE49-F238E27FC236}">
                <a16:creationId xmlns:a16="http://schemas.microsoft.com/office/drawing/2014/main" id="{0BEDAC68-40CC-03A0-562A-CBA7809ED7EE}"/>
              </a:ext>
            </a:extLst>
          </p:cNvPr>
          <p:cNvGrpSpPr/>
          <p:nvPr/>
        </p:nvGrpSpPr>
        <p:grpSpPr>
          <a:xfrm>
            <a:off x="684213" y="1820107"/>
            <a:ext cx="10198520" cy="4393023"/>
            <a:chOff x="568024" y="1717123"/>
            <a:chExt cx="10198520" cy="4393023"/>
          </a:xfrm>
        </p:grpSpPr>
        <p:sp>
          <p:nvSpPr>
            <p:cNvPr id="6" name="Rectangle 5">
              <a:extLst>
                <a:ext uri="{FF2B5EF4-FFF2-40B4-BE49-F238E27FC236}">
                  <a16:creationId xmlns:a16="http://schemas.microsoft.com/office/drawing/2014/main" id="{8CEEE1F2-FE54-F254-6996-D8C8292ECE8F}"/>
                </a:ext>
              </a:extLst>
            </p:cNvPr>
            <p:cNvSpPr/>
            <p:nvPr/>
          </p:nvSpPr>
          <p:spPr>
            <a:xfrm>
              <a:off x="568024" y="3950207"/>
              <a:ext cx="5107948" cy="2159939"/>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9B03A32-9364-2D77-9917-D2D459FBD530}"/>
                </a:ext>
              </a:extLst>
            </p:cNvPr>
            <p:cNvSpPr/>
            <p:nvPr/>
          </p:nvSpPr>
          <p:spPr>
            <a:xfrm>
              <a:off x="5692994" y="3950207"/>
              <a:ext cx="5073550" cy="2159939"/>
            </a:xfrm>
            <a:prstGeom prst="rect">
              <a:avLst/>
            </a:prstGeom>
            <a:solidFill>
              <a:srgbClr val="BAF4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E3730A-358A-E710-C2E8-AC22A4AB9598}"/>
                </a:ext>
              </a:extLst>
            </p:cNvPr>
            <p:cNvSpPr/>
            <p:nvPr/>
          </p:nvSpPr>
          <p:spPr>
            <a:xfrm>
              <a:off x="5715000" y="1717123"/>
              <a:ext cx="5051544" cy="2233083"/>
            </a:xfrm>
            <a:prstGeom prst="rect">
              <a:avLst/>
            </a:prstGeom>
            <a:solidFill>
              <a:srgbClr val="C7BFF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36F286F-FD1B-2B2F-443B-1860B295F016}"/>
                </a:ext>
              </a:extLst>
            </p:cNvPr>
            <p:cNvSpPr/>
            <p:nvPr/>
          </p:nvSpPr>
          <p:spPr>
            <a:xfrm>
              <a:off x="585046" y="1717123"/>
              <a:ext cx="5051544" cy="2233084"/>
            </a:xfrm>
            <a:prstGeom prst="rect">
              <a:avLst/>
            </a:prstGeom>
            <a:solidFill>
              <a:srgbClr val="C2E9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CCBCFF5A-203F-3F5C-13AA-160FF04A90C4}"/>
              </a:ext>
            </a:extLst>
          </p:cNvPr>
          <p:cNvSpPr/>
          <p:nvPr/>
        </p:nvSpPr>
        <p:spPr>
          <a:xfrm>
            <a:off x="800699" y="1935117"/>
            <a:ext cx="3600772" cy="1821011"/>
          </a:xfrm>
          <a:prstGeom prst="rect">
            <a:avLst/>
          </a:prstGeom>
        </p:spPr>
        <p:txBody>
          <a:bodyPr wrap="square">
            <a:spAutoFit/>
          </a:bodyPr>
          <a:lstStyle/>
          <a:p>
            <a:pPr lvl="0">
              <a:spcAft>
                <a:spcPts val="400"/>
              </a:spcAft>
              <a:defRPr/>
            </a:pPr>
            <a:r>
              <a:rPr lang="en-US" sz="900" b="1" dirty="0">
                <a:solidFill>
                  <a:schemeClr val="tx2"/>
                </a:solidFill>
              </a:rPr>
              <a:t>C1: </a:t>
            </a:r>
            <a:r>
              <a:rPr lang="en-US" sz="900" dirty="0">
                <a:solidFill>
                  <a:srgbClr val="181818"/>
                </a:solidFill>
              </a:rPr>
              <a:t>How do we play our part in helping solve societal challenges?</a:t>
            </a:r>
          </a:p>
          <a:p>
            <a:pPr lvl="0">
              <a:spcAft>
                <a:spcPts val="400"/>
              </a:spcAft>
              <a:defRPr/>
            </a:pPr>
            <a:r>
              <a:rPr lang="en-US" sz="900" b="1" dirty="0">
                <a:solidFill>
                  <a:schemeClr val="tx2"/>
                </a:solidFill>
              </a:rPr>
              <a:t>C2: </a:t>
            </a:r>
            <a:r>
              <a:rPr lang="en-US" sz="900" dirty="0">
                <a:solidFill>
                  <a:srgbClr val="181818"/>
                </a:solidFill>
              </a:rPr>
              <a:t>How do we ensure patients are first in everything we do </a:t>
            </a:r>
            <a:br>
              <a:rPr lang="en-US" sz="900" dirty="0">
                <a:solidFill>
                  <a:srgbClr val="181818"/>
                </a:solidFill>
              </a:rPr>
            </a:br>
            <a:r>
              <a:rPr lang="en-US" sz="900" dirty="0">
                <a:solidFill>
                  <a:srgbClr val="181818"/>
                </a:solidFill>
              </a:rPr>
              <a:t>(e.g., safety, quality, well-being, innovative solutions)?</a:t>
            </a:r>
          </a:p>
          <a:p>
            <a:pPr lvl="0">
              <a:spcAft>
                <a:spcPts val="400"/>
              </a:spcAft>
              <a:defRPr/>
            </a:pPr>
            <a:r>
              <a:rPr lang="en-US" sz="900" b="1" dirty="0">
                <a:solidFill>
                  <a:schemeClr val="tx2"/>
                </a:solidFill>
              </a:rPr>
              <a:t>C3: </a:t>
            </a:r>
            <a:r>
              <a:rPr lang="en-US" sz="900" dirty="0">
                <a:solidFill>
                  <a:srgbClr val="181818"/>
                </a:solidFill>
              </a:rPr>
              <a:t>In which ways do we adhere to the highest possible </a:t>
            </a:r>
            <a:br>
              <a:rPr lang="en-US" sz="900" dirty="0">
                <a:solidFill>
                  <a:srgbClr val="181818"/>
                </a:solidFill>
              </a:rPr>
            </a:br>
            <a:r>
              <a:rPr lang="en-US" sz="900" dirty="0">
                <a:solidFill>
                  <a:srgbClr val="181818"/>
                </a:solidFill>
              </a:rPr>
              <a:t>scientific and ethical standards from discovery to </a:t>
            </a:r>
            <a:br>
              <a:rPr lang="en-US" sz="900" dirty="0">
                <a:solidFill>
                  <a:srgbClr val="181818"/>
                </a:solidFill>
              </a:rPr>
            </a:br>
            <a:r>
              <a:rPr lang="en-US" sz="900" dirty="0">
                <a:solidFill>
                  <a:srgbClr val="181818"/>
                </a:solidFill>
              </a:rPr>
              <a:t>delivery of our products?</a:t>
            </a:r>
          </a:p>
          <a:p>
            <a:pPr lvl="0">
              <a:spcAft>
                <a:spcPts val="400"/>
              </a:spcAft>
              <a:defRPr/>
            </a:pPr>
            <a:r>
              <a:rPr lang="en-US" sz="900" b="1" dirty="0">
                <a:solidFill>
                  <a:schemeClr val="tx2"/>
                </a:solidFill>
              </a:rPr>
              <a:t>C4: </a:t>
            </a:r>
            <a:r>
              <a:rPr lang="en-US" sz="900" dirty="0">
                <a:solidFill>
                  <a:srgbClr val="181818"/>
                </a:solidFill>
              </a:rPr>
              <a:t>To what extent do we act with integrity in </a:t>
            </a:r>
            <a:br>
              <a:rPr lang="en-US" sz="900" dirty="0">
                <a:solidFill>
                  <a:srgbClr val="181818"/>
                </a:solidFill>
              </a:rPr>
            </a:br>
            <a:r>
              <a:rPr lang="en-US" sz="900" dirty="0">
                <a:solidFill>
                  <a:srgbClr val="181818"/>
                </a:solidFill>
              </a:rPr>
              <a:t>applying scientific medical principles demonstrating </a:t>
            </a:r>
            <a:br>
              <a:rPr lang="en-US" sz="900" dirty="0">
                <a:solidFill>
                  <a:srgbClr val="181818"/>
                </a:solidFill>
              </a:rPr>
            </a:br>
            <a:r>
              <a:rPr lang="en-US" sz="900" dirty="0">
                <a:solidFill>
                  <a:srgbClr val="181818"/>
                </a:solidFill>
              </a:rPr>
              <a:t>the safety and efficacy of our products?</a:t>
            </a:r>
          </a:p>
          <a:p>
            <a:pPr lvl="0">
              <a:spcAft>
                <a:spcPts val="400"/>
              </a:spcAft>
              <a:defRPr/>
            </a:pPr>
            <a:r>
              <a:rPr lang="en-US" sz="900" b="1" dirty="0">
                <a:solidFill>
                  <a:schemeClr val="tx2"/>
                </a:solidFill>
              </a:rPr>
              <a:t>C5: </a:t>
            </a:r>
            <a:r>
              <a:rPr lang="en-US" sz="900" dirty="0">
                <a:solidFill>
                  <a:srgbClr val="181818"/>
                </a:solidFill>
              </a:rPr>
              <a:t>How do we ensure that we move “as fast as </a:t>
            </a:r>
            <a:br>
              <a:rPr lang="en-US" sz="900" dirty="0">
                <a:solidFill>
                  <a:srgbClr val="181818"/>
                </a:solidFill>
              </a:rPr>
            </a:br>
            <a:r>
              <a:rPr lang="en-US" sz="900" dirty="0">
                <a:solidFill>
                  <a:srgbClr val="181818"/>
                </a:solidFill>
              </a:rPr>
              <a:t>we can, but as slow as we must”?</a:t>
            </a:r>
            <a:endParaRPr lang="en-US" sz="900" dirty="0">
              <a:solidFill>
                <a:srgbClr val="201E87"/>
              </a:solidFill>
            </a:endParaRPr>
          </a:p>
        </p:txBody>
      </p:sp>
      <p:sp>
        <p:nvSpPr>
          <p:cNvPr id="12" name="Rectangle 11">
            <a:extLst>
              <a:ext uri="{FF2B5EF4-FFF2-40B4-BE49-F238E27FC236}">
                <a16:creationId xmlns:a16="http://schemas.microsoft.com/office/drawing/2014/main" id="{8AC254DB-D59E-978E-3C7D-EC4AEF1B9ACB}"/>
              </a:ext>
            </a:extLst>
          </p:cNvPr>
          <p:cNvSpPr/>
          <p:nvPr/>
        </p:nvSpPr>
        <p:spPr>
          <a:xfrm>
            <a:off x="800699" y="4168200"/>
            <a:ext cx="3600772" cy="2010807"/>
          </a:xfrm>
          <a:prstGeom prst="rect">
            <a:avLst/>
          </a:prstGeom>
        </p:spPr>
        <p:txBody>
          <a:bodyPr wrap="square">
            <a:spAutoFit/>
          </a:bodyPr>
          <a:lstStyle/>
          <a:p>
            <a:pPr lvl="0">
              <a:spcAft>
                <a:spcPts val="400"/>
              </a:spcAft>
              <a:defRPr/>
            </a:pPr>
            <a:r>
              <a:rPr lang="en-US" sz="900" b="1" dirty="0">
                <a:solidFill>
                  <a:schemeClr val="tx2"/>
                </a:solidFill>
              </a:rPr>
              <a:t>H1: </a:t>
            </a:r>
            <a:r>
              <a:rPr lang="en-US" sz="900" dirty="0"/>
              <a:t>What measures are we taking to ensure active, </a:t>
            </a:r>
            <a:br>
              <a:rPr lang="en-US" sz="900" dirty="0"/>
            </a:br>
            <a:r>
              <a:rPr lang="en-US" sz="900" dirty="0"/>
              <a:t>timely, balanced, and truthful communication?</a:t>
            </a:r>
          </a:p>
          <a:p>
            <a:pPr lvl="0">
              <a:spcAft>
                <a:spcPts val="400"/>
              </a:spcAft>
              <a:defRPr/>
            </a:pPr>
            <a:r>
              <a:rPr lang="en-US" sz="900" b="1" dirty="0">
                <a:solidFill>
                  <a:schemeClr val="tx2"/>
                </a:solidFill>
              </a:rPr>
              <a:t>H2: </a:t>
            </a:r>
            <a:r>
              <a:rPr lang="en-US" sz="900" dirty="0"/>
              <a:t>How are we ensuring transparency throughout </a:t>
            </a:r>
            <a:br>
              <a:rPr lang="en-US" sz="900" dirty="0"/>
            </a:br>
            <a:r>
              <a:rPr lang="en-US" sz="900" dirty="0"/>
              <a:t>our activities and processes, both internally and </a:t>
            </a:r>
            <a:br>
              <a:rPr lang="en-US" sz="900" dirty="0"/>
            </a:br>
            <a:r>
              <a:rPr lang="en-US" sz="900" dirty="0"/>
              <a:t>externally?</a:t>
            </a:r>
          </a:p>
          <a:p>
            <a:pPr lvl="0">
              <a:spcAft>
                <a:spcPts val="400"/>
              </a:spcAft>
              <a:defRPr/>
            </a:pPr>
            <a:r>
              <a:rPr lang="en-US" sz="900" b="1" dirty="0">
                <a:solidFill>
                  <a:schemeClr val="tx2"/>
                </a:solidFill>
              </a:rPr>
              <a:t>H3: </a:t>
            </a:r>
            <a:r>
              <a:rPr lang="en-US" sz="900" dirty="0"/>
              <a:t>What are the legitimate needs for patients, healthcare providers, ourselves, and society that we intend to meet?</a:t>
            </a:r>
          </a:p>
          <a:p>
            <a:pPr lvl="0">
              <a:spcAft>
                <a:spcPts val="400"/>
              </a:spcAft>
              <a:defRPr/>
            </a:pPr>
            <a:r>
              <a:rPr lang="en-US" sz="900" b="1" dirty="0">
                <a:solidFill>
                  <a:schemeClr val="tx2"/>
                </a:solidFill>
              </a:rPr>
              <a:t>H4: </a:t>
            </a:r>
            <a:r>
              <a:rPr lang="en-US" sz="900" dirty="0"/>
              <a:t>How are we enabling both internal and external </a:t>
            </a:r>
            <a:br>
              <a:rPr lang="en-US" sz="900" dirty="0"/>
            </a:br>
            <a:r>
              <a:rPr lang="en-US" sz="900" dirty="0"/>
              <a:t>stakeholders to speak up and raise potential ethical challenges?</a:t>
            </a:r>
          </a:p>
          <a:p>
            <a:pPr lvl="0">
              <a:spcAft>
                <a:spcPts val="400"/>
              </a:spcAft>
              <a:defRPr/>
            </a:pPr>
            <a:r>
              <a:rPr lang="en-US" sz="900" b="1" dirty="0">
                <a:solidFill>
                  <a:schemeClr val="tx2"/>
                </a:solidFill>
              </a:rPr>
              <a:t>H5: </a:t>
            </a:r>
            <a:r>
              <a:rPr lang="en-US" sz="900" dirty="0"/>
              <a:t>How are we learning from mistakes as well as best practices and communicating these within the organization? </a:t>
            </a:r>
          </a:p>
          <a:p>
            <a:pPr lvl="0">
              <a:spcAft>
                <a:spcPts val="400"/>
              </a:spcAft>
              <a:defRPr/>
            </a:pPr>
            <a:endParaRPr lang="en-US" sz="900" b="1" dirty="0">
              <a:solidFill>
                <a:srgbClr val="3BB0E5"/>
              </a:solidFill>
            </a:endParaRPr>
          </a:p>
        </p:txBody>
      </p:sp>
      <p:sp>
        <p:nvSpPr>
          <p:cNvPr id="14" name="Rectangle 13">
            <a:extLst>
              <a:ext uri="{FF2B5EF4-FFF2-40B4-BE49-F238E27FC236}">
                <a16:creationId xmlns:a16="http://schemas.microsoft.com/office/drawing/2014/main" id="{84557454-B173-C93D-A6CF-DBFEEAD46BD3}"/>
              </a:ext>
            </a:extLst>
          </p:cNvPr>
          <p:cNvSpPr/>
          <p:nvPr/>
        </p:nvSpPr>
        <p:spPr>
          <a:xfrm>
            <a:off x="7151499" y="1941505"/>
            <a:ext cx="3600772" cy="1821011"/>
          </a:xfrm>
          <a:prstGeom prst="rect">
            <a:avLst/>
          </a:prstGeom>
        </p:spPr>
        <p:txBody>
          <a:bodyPr wrap="square">
            <a:spAutoFit/>
          </a:bodyPr>
          <a:lstStyle/>
          <a:p>
            <a:pPr lvl="0">
              <a:spcAft>
                <a:spcPts val="400"/>
              </a:spcAft>
              <a:defRPr/>
            </a:pPr>
            <a:r>
              <a:rPr lang="en-US" sz="900" b="1" dirty="0">
                <a:solidFill>
                  <a:schemeClr val="tx2"/>
                </a:solidFill>
              </a:rPr>
              <a:t>F1: </a:t>
            </a:r>
            <a:r>
              <a:rPr lang="en-US" sz="900" dirty="0"/>
              <a:t>How do we act with integrity to earn the trust of patients, healthcare providers, other stakeholders and the society we serve?</a:t>
            </a:r>
          </a:p>
          <a:p>
            <a:pPr lvl="0">
              <a:spcAft>
                <a:spcPts val="400"/>
              </a:spcAft>
              <a:defRPr/>
            </a:pPr>
            <a:r>
              <a:rPr lang="en-US" sz="900" dirty="0">
                <a:solidFill>
                  <a:schemeClr val="tx2"/>
                </a:solidFill>
              </a:rPr>
              <a:t>              </a:t>
            </a:r>
            <a:r>
              <a:rPr lang="en-US" sz="900" b="1" dirty="0">
                <a:solidFill>
                  <a:schemeClr val="tx2"/>
                </a:solidFill>
              </a:rPr>
              <a:t>F2: </a:t>
            </a:r>
            <a:r>
              <a:rPr lang="en-US" sz="900" dirty="0"/>
              <a:t>How do we ensure that we do what is right, even                 </a:t>
            </a:r>
            <a:br>
              <a:rPr lang="en-US" sz="900" dirty="0"/>
            </a:br>
            <a:r>
              <a:rPr lang="en-US" sz="900" dirty="0"/>
              <a:t>              when no one is watching?</a:t>
            </a:r>
          </a:p>
          <a:p>
            <a:pPr lvl="0">
              <a:spcAft>
                <a:spcPts val="400"/>
              </a:spcAft>
              <a:defRPr/>
            </a:pPr>
            <a:r>
              <a:rPr lang="en-US" sz="900" dirty="0">
                <a:solidFill>
                  <a:schemeClr val="tx2"/>
                </a:solidFill>
              </a:rPr>
              <a:t>                       </a:t>
            </a:r>
            <a:r>
              <a:rPr lang="en-US" sz="900" b="1" dirty="0">
                <a:solidFill>
                  <a:schemeClr val="tx2"/>
                </a:solidFill>
              </a:rPr>
              <a:t>F3: </a:t>
            </a:r>
            <a:r>
              <a:rPr lang="en-US" sz="900" dirty="0"/>
              <a:t>Through what measures do we hold ourselves </a:t>
            </a:r>
            <a:br>
              <a:rPr lang="en-US" sz="900" dirty="0"/>
            </a:br>
            <a:r>
              <a:rPr lang="en-US" sz="900" dirty="0"/>
              <a:t>                       and our partners accountable?</a:t>
            </a:r>
          </a:p>
          <a:p>
            <a:pPr lvl="0">
              <a:spcAft>
                <a:spcPts val="400"/>
              </a:spcAft>
              <a:defRPr/>
            </a:pPr>
            <a:r>
              <a:rPr lang="en-US" sz="900" dirty="0"/>
              <a:t> 	</a:t>
            </a:r>
            <a:r>
              <a:rPr lang="en-US" sz="900" b="1" dirty="0">
                <a:solidFill>
                  <a:schemeClr val="tx2"/>
                </a:solidFill>
              </a:rPr>
              <a:t>F4: </a:t>
            </a:r>
            <a:r>
              <a:rPr lang="en-US" sz="900" dirty="0"/>
              <a:t>How do we properly assess and mitigate all </a:t>
            </a:r>
            <a:br>
              <a:rPr lang="en-US" sz="900" dirty="0"/>
            </a:br>
            <a:r>
              <a:rPr lang="en-US" sz="900" dirty="0"/>
              <a:t>	the risks associated with our innovative </a:t>
            </a:r>
            <a:br>
              <a:rPr lang="en-US" sz="900" dirty="0"/>
            </a:br>
            <a:r>
              <a:rPr lang="en-US" sz="900" dirty="0"/>
              <a:t>	products/services?</a:t>
            </a:r>
          </a:p>
          <a:p>
            <a:pPr lvl="0">
              <a:spcAft>
                <a:spcPts val="400"/>
              </a:spcAft>
              <a:defRPr/>
            </a:pPr>
            <a:r>
              <a:rPr lang="en-US" sz="900" dirty="0"/>
              <a:t>                                 </a:t>
            </a:r>
            <a:r>
              <a:rPr lang="en-US" sz="900" b="1" dirty="0">
                <a:solidFill>
                  <a:schemeClr val="tx2"/>
                </a:solidFill>
              </a:rPr>
              <a:t>F5: </a:t>
            </a:r>
            <a:r>
              <a:rPr lang="en-US" sz="900" dirty="0"/>
              <a:t>How do we ensure that we treat our third </a:t>
            </a:r>
            <a:br>
              <a:rPr lang="en-US" sz="900" dirty="0"/>
            </a:br>
            <a:r>
              <a:rPr lang="en-US" sz="900" dirty="0"/>
              <a:t>                                 parties, customers and stakeholders fairly? </a:t>
            </a:r>
            <a:endParaRPr lang="en-US" sz="900" b="1" dirty="0">
              <a:solidFill>
                <a:srgbClr val="3BB0E5"/>
              </a:solidFill>
            </a:endParaRPr>
          </a:p>
        </p:txBody>
      </p:sp>
      <p:sp>
        <p:nvSpPr>
          <p:cNvPr id="15" name="Rectangle 14">
            <a:extLst>
              <a:ext uri="{FF2B5EF4-FFF2-40B4-BE49-F238E27FC236}">
                <a16:creationId xmlns:a16="http://schemas.microsoft.com/office/drawing/2014/main" id="{0B6E87B7-6235-EF9A-2551-EB6E112D87AD}"/>
              </a:ext>
            </a:extLst>
          </p:cNvPr>
          <p:cNvSpPr/>
          <p:nvPr/>
        </p:nvSpPr>
        <p:spPr>
          <a:xfrm>
            <a:off x="7151499" y="4174588"/>
            <a:ext cx="3600772" cy="2010807"/>
          </a:xfrm>
          <a:prstGeom prst="rect">
            <a:avLst/>
          </a:prstGeom>
        </p:spPr>
        <p:txBody>
          <a:bodyPr wrap="square">
            <a:spAutoFit/>
          </a:bodyPr>
          <a:lstStyle/>
          <a:p>
            <a:pPr lvl="0">
              <a:spcAft>
                <a:spcPts val="400"/>
              </a:spcAft>
              <a:defRPr/>
            </a:pPr>
            <a:r>
              <a:rPr lang="en-US" sz="900" b="1" dirty="0">
                <a:solidFill>
                  <a:schemeClr val="accent4"/>
                </a:solidFill>
              </a:rPr>
              <a:t>	     </a:t>
            </a:r>
            <a:r>
              <a:rPr lang="en-US" sz="900" b="1" dirty="0">
                <a:solidFill>
                  <a:schemeClr val="tx2"/>
                </a:solidFill>
              </a:rPr>
              <a:t>R1: </a:t>
            </a:r>
            <a:r>
              <a:rPr lang="en-US" sz="900" dirty="0"/>
              <a:t>What measures do we take to respect </a:t>
            </a:r>
            <a:br>
              <a:rPr lang="en-US" sz="900" dirty="0"/>
            </a:br>
            <a:r>
              <a:rPr lang="en-US" sz="900" dirty="0"/>
              <a:t>	     human rights and/or animal rights?</a:t>
            </a:r>
          </a:p>
          <a:p>
            <a:pPr lvl="0">
              <a:spcAft>
                <a:spcPts val="400"/>
              </a:spcAft>
              <a:defRPr/>
            </a:pPr>
            <a:r>
              <a:rPr lang="en-US" sz="900" b="1" dirty="0">
                <a:solidFill>
                  <a:schemeClr val="accent4"/>
                </a:solidFill>
              </a:rPr>
              <a:t> 	  </a:t>
            </a:r>
            <a:r>
              <a:rPr lang="en-US" sz="900" b="1" dirty="0">
                <a:solidFill>
                  <a:schemeClr val="tx2"/>
                </a:solidFill>
              </a:rPr>
              <a:t>R2: </a:t>
            </a:r>
            <a:r>
              <a:rPr lang="en-US" sz="900" dirty="0"/>
              <a:t>How do we take our environmental impact </a:t>
            </a:r>
            <a:br>
              <a:rPr lang="en-US" sz="900" dirty="0"/>
            </a:br>
            <a:r>
              <a:rPr lang="en-US" sz="900" dirty="0"/>
              <a:t>	  into account in our actions? </a:t>
            </a:r>
          </a:p>
          <a:p>
            <a:pPr lvl="0">
              <a:spcAft>
                <a:spcPts val="400"/>
              </a:spcAft>
              <a:defRPr/>
            </a:pPr>
            <a:r>
              <a:rPr lang="en-US" sz="900" b="1" dirty="0">
                <a:solidFill>
                  <a:schemeClr val="accent4"/>
                </a:solidFill>
              </a:rPr>
              <a:t>                            </a:t>
            </a:r>
            <a:r>
              <a:rPr lang="en-US" sz="900" b="1" dirty="0">
                <a:solidFill>
                  <a:schemeClr val="tx2"/>
                </a:solidFill>
              </a:rPr>
              <a:t>R3: </a:t>
            </a:r>
            <a:r>
              <a:rPr lang="en-US" sz="900" dirty="0"/>
              <a:t>What are we doing to ensure respect for </a:t>
            </a:r>
            <a:br>
              <a:rPr lang="en-US" sz="900" dirty="0"/>
            </a:br>
            <a:r>
              <a:rPr lang="en-US" sz="900" dirty="0"/>
              <a:t>                            privacy rights?</a:t>
            </a:r>
          </a:p>
          <a:p>
            <a:pPr lvl="0">
              <a:spcAft>
                <a:spcPts val="400"/>
              </a:spcAft>
              <a:defRPr/>
            </a:pPr>
            <a:r>
              <a:rPr lang="en-US" sz="900" b="1" dirty="0">
                <a:solidFill>
                  <a:schemeClr val="tx2"/>
                </a:solidFill>
              </a:rPr>
              <a:t>                      R4: </a:t>
            </a:r>
            <a:r>
              <a:rPr lang="en-US" sz="900" dirty="0"/>
              <a:t>In what way are we driving scientific </a:t>
            </a:r>
            <a:br>
              <a:rPr lang="en-US" sz="900" dirty="0"/>
            </a:br>
            <a:r>
              <a:rPr lang="en-US" sz="900" dirty="0"/>
              <a:t>                     advancements to ensure a more educated industry, </a:t>
            </a:r>
            <a:br>
              <a:rPr lang="en-US" sz="900" dirty="0"/>
            </a:br>
            <a:r>
              <a:rPr lang="en-US" sz="900" dirty="0"/>
              <a:t>                     community, and society? </a:t>
            </a:r>
          </a:p>
          <a:p>
            <a:pPr lvl="0">
              <a:spcAft>
                <a:spcPts val="400"/>
              </a:spcAft>
              <a:defRPr/>
            </a:pPr>
            <a:r>
              <a:rPr lang="en-US" sz="900" b="1" dirty="0">
                <a:solidFill>
                  <a:schemeClr val="tx2"/>
                </a:solidFill>
              </a:rPr>
              <a:t>           R5: </a:t>
            </a:r>
            <a:r>
              <a:rPr lang="en-US" sz="900" dirty="0"/>
              <a:t>Through what measures do we ensure and display </a:t>
            </a:r>
            <a:br>
              <a:rPr lang="en-US" sz="900" dirty="0"/>
            </a:br>
            <a:r>
              <a:rPr lang="en-US" sz="900" dirty="0"/>
              <a:t>           our appreciation of the value of diversity?</a:t>
            </a:r>
          </a:p>
          <a:p>
            <a:pPr lvl="0">
              <a:spcAft>
                <a:spcPts val="400"/>
              </a:spcAft>
              <a:defRPr/>
            </a:pPr>
            <a:endParaRPr lang="en-US" sz="900" b="1" dirty="0">
              <a:solidFill>
                <a:srgbClr val="3BB0E5"/>
              </a:solidFill>
            </a:endParaRPr>
          </a:p>
        </p:txBody>
      </p:sp>
      <p:pic>
        <p:nvPicPr>
          <p:cNvPr id="39" name="Picture 38">
            <a:extLst>
              <a:ext uri="{FF2B5EF4-FFF2-40B4-BE49-F238E27FC236}">
                <a16:creationId xmlns:a16="http://schemas.microsoft.com/office/drawing/2014/main" id="{10882BB9-2170-C499-CC10-A966FF3D5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472" y="1819011"/>
            <a:ext cx="4393022" cy="4393022"/>
          </a:xfrm>
          <a:prstGeom prst="rect">
            <a:avLst/>
          </a:prstGeom>
        </p:spPr>
      </p:pic>
    </p:spTree>
    <p:extLst>
      <p:ext uri="{BB962C8B-B14F-4D97-AF65-F5344CB8AC3E}">
        <p14:creationId xmlns:p14="http://schemas.microsoft.com/office/powerpoint/2010/main" val="20137499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3697-9EE0-4D97-8D57-7D0BEC5FFE1F}"/>
              </a:ext>
            </a:extLst>
          </p:cNvPr>
          <p:cNvSpPr>
            <a:spLocks noGrp="1"/>
          </p:cNvSpPr>
          <p:nvPr>
            <p:ph type="title"/>
          </p:nvPr>
        </p:nvSpPr>
        <p:spPr/>
        <p:txBody>
          <a:bodyPr/>
          <a:lstStyle/>
          <a:p>
            <a:r>
              <a:rPr lang="en-GB" dirty="0"/>
              <a:t>Decision-making flow summary</a:t>
            </a:r>
            <a:br>
              <a:rPr lang="en-GB" dirty="0"/>
            </a:br>
            <a:endParaRPr lang="en-GB" dirty="0"/>
          </a:p>
        </p:txBody>
      </p:sp>
      <p:sp>
        <p:nvSpPr>
          <p:cNvPr id="4" name="Slide Number Placeholder 3">
            <a:extLst>
              <a:ext uri="{FF2B5EF4-FFF2-40B4-BE49-F238E27FC236}">
                <a16:creationId xmlns:a16="http://schemas.microsoft.com/office/drawing/2014/main" id="{8E58441F-4226-4EFE-8195-E9D972A14157}"/>
              </a:ext>
            </a:extLst>
          </p:cNvPr>
          <p:cNvSpPr>
            <a:spLocks noGrp="1"/>
          </p:cNvSpPr>
          <p:nvPr>
            <p:ph type="sldNum" sz="quarter" idx="12"/>
          </p:nvPr>
        </p:nvSpPr>
        <p:spPr/>
        <p:txBody>
          <a:bodyPr/>
          <a:lstStyle/>
          <a:p>
            <a:fld id="{5B4A74C5-79B0-4340-9A8D-1CCBE3E8C644}" type="slidenum">
              <a:rPr lang="en-GB" smtClean="0"/>
              <a:t>8</a:t>
            </a:fld>
            <a:endParaRPr lang="en-GB"/>
          </a:p>
        </p:txBody>
      </p:sp>
      <p:cxnSp>
        <p:nvCxnSpPr>
          <p:cNvPr id="5" name="Straight Connector 4">
            <a:extLst>
              <a:ext uri="{FF2B5EF4-FFF2-40B4-BE49-F238E27FC236}">
                <a16:creationId xmlns:a16="http://schemas.microsoft.com/office/drawing/2014/main" id="{0BBAEE46-D994-F85F-4736-9514DE336F2A}"/>
              </a:ext>
            </a:extLst>
          </p:cNvPr>
          <p:cNvCxnSpPr/>
          <p:nvPr/>
        </p:nvCxnSpPr>
        <p:spPr>
          <a:xfrm>
            <a:off x="684213" y="1152000"/>
            <a:ext cx="612000" cy="0"/>
          </a:xfrm>
          <a:prstGeom prst="line">
            <a:avLst/>
          </a:prstGeom>
          <a:ln w="19050">
            <a:solidFill>
              <a:srgbClr val="2EBFD2"/>
            </a:solidFill>
          </a:ln>
        </p:spPr>
        <p:style>
          <a:lnRef idx="1">
            <a:schemeClr val="accent1"/>
          </a:lnRef>
          <a:fillRef idx="0">
            <a:schemeClr val="accent1"/>
          </a:fillRef>
          <a:effectRef idx="0">
            <a:schemeClr val="accent1"/>
          </a:effectRef>
          <a:fontRef idx="minor">
            <a:schemeClr val="tx1"/>
          </a:fontRef>
        </p:style>
      </p:cxnSp>
      <p:graphicFrame>
        <p:nvGraphicFramePr>
          <p:cNvPr id="3" name="Table 3">
            <a:extLst>
              <a:ext uri="{FF2B5EF4-FFF2-40B4-BE49-F238E27FC236}">
                <a16:creationId xmlns:a16="http://schemas.microsoft.com/office/drawing/2014/main" id="{C3BAA2E0-72FA-D02E-3074-B11F7BF25BD6}"/>
              </a:ext>
            </a:extLst>
          </p:cNvPr>
          <p:cNvGraphicFramePr>
            <a:graphicFrameLocks noGrp="1"/>
          </p:cNvGraphicFramePr>
          <p:nvPr/>
        </p:nvGraphicFramePr>
        <p:xfrm>
          <a:off x="685629" y="1338263"/>
          <a:ext cx="10139533" cy="5047482"/>
        </p:xfrm>
        <a:graphic>
          <a:graphicData uri="http://schemas.openxmlformats.org/drawingml/2006/table">
            <a:tbl>
              <a:tblPr firstRow="1" bandRow="1">
                <a:tableStyleId>{5C22544A-7EE6-4342-B048-85BDC9FD1C3A}</a:tableStyleId>
              </a:tblPr>
              <a:tblGrid>
                <a:gridCol w="1987111">
                  <a:extLst>
                    <a:ext uri="{9D8B030D-6E8A-4147-A177-3AD203B41FA5}">
                      <a16:colId xmlns:a16="http://schemas.microsoft.com/office/drawing/2014/main" val="1912807528"/>
                    </a:ext>
                  </a:extLst>
                </a:gridCol>
                <a:gridCol w="8152422">
                  <a:extLst>
                    <a:ext uri="{9D8B030D-6E8A-4147-A177-3AD203B41FA5}">
                      <a16:colId xmlns:a16="http://schemas.microsoft.com/office/drawing/2014/main" val="2621785424"/>
                    </a:ext>
                  </a:extLst>
                </a:gridCol>
              </a:tblGrid>
              <a:tr h="296158">
                <a:tc>
                  <a:txBody>
                    <a:bodyPr/>
                    <a:lstStyle/>
                    <a:p>
                      <a:r>
                        <a:rPr lang="en-US" sz="1200" b="1" dirty="0">
                          <a:solidFill>
                            <a:schemeClr val="bg1"/>
                          </a:solidFill>
                        </a:rPr>
                        <a:t>Phase</a:t>
                      </a:r>
                      <a:endParaRPr lang="en-US" sz="1200" b="1" i="0" dirty="0">
                        <a:solidFill>
                          <a:schemeClr val="bg1"/>
                        </a:solidFill>
                        <a:latin typeface="+mn-lt"/>
                      </a:endParaRPr>
                    </a:p>
                  </a:txBody>
                  <a:tcPr>
                    <a:solidFill>
                      <a:schemeClr val="tx2"/>
                    </a:solidFill>
                  </a:tcPr>
                </a:tc>
                <a:tc>
                  <a:txBody>
                    <a:bodyPr/>
                    <a:lstStyle/>
                    <a:p>
                      <a:r>
                        <a:rPr lang="en-US" sz="1200" b="1" dirty="0">
                          <a:solidFill>
                            <a:schemeClr val="bg1"/>
                          </a:solidFill>
                        </a:rPr>
                        <a:t>Steps</a:t>
                      </a:r>
                      <a:endParaRPr lang="en-US" sz="1200" b="1" i="0" dirty="0">
                        <a:solidFill>
                          <a:schemeClr val="bg1"/>
                        </a:solidFill>
                        <a:latin typeface="+mn-lt"/>
                      </a:endParaRPr>
                    </a:p>
                  </a:txBody>
                  <a:tcPr>
                    <a:solidFill>
                      <a:schemeClr val="tx2"/>
                    </a:solidFill>
                  </a:tcPr>
                </a:tc>
                <a:extLst>
                  <a:ext uri="{0D108BD9-81ED-4DB2-BD59-A6C34878D82A}">
                    <a16:rowId xmlns:a16="http://schemas.microsoft.com/office/drawing/2014/main" val="1725112150"/>
                  </a:ext>
                </a:extLst>
              </a:tr>
              <a:tr h="1192256">
                <a:tc>
                  <a:txBody>
                    <a:bodyPr/>
                    <a:lstStyle/>
                    <a:p>
                      <a:pPr algn="l"/>
                      <a:r>
                        <a:rPr lang="en-US" sz="1100" b="1" dirty="0">
                          <a:solidFill>
                            <a:srgbClr val="2EBFD2"/>
                          </a:solidFill>
                        </a:rPr>
                        <a:t>1. </a:t>
                      </a:r>
                      <a:r>
                        <a:rPr lang="en-US" sz="1100" b="1" dirty="0">
                          <a:solidFill>
                            <a:schemeClr val="tx2"/>
                          </a:solidFill>
                        </a:rPr>
                        <a:t>Why </a:t>
                      </a:r>
                      <a:br>
                        <a:rPr lang="en-US" sz="1100" b="1" dirty="0">
                          <a:solidFill>
                            <a:schemeClr val="tx2"/>
                          </a:solidFill>
                        </a:rPr>
                      </a:br>
                      <a:r>
                        <a:rPr lang="en-US" sz="1100" b="0" dirty="0">
                          <a:solidFill>
                            <a:schemeClr val="tx2"/>
                          </a:solidFill>
                        </a:rPr>
                        <a:t>Identify and evaluate</a:t>
                      </a:r>
                      <a:endParaRPr lang="en-US" sz="1100" b="0" i="0" dirty="0">
                        <a:solidFill>
                          <a:schemeClr val="tx2"/>
                        </a:solidFill>
                        <a:latin typeface="+mn-lt"/>
                      </a:endParaRPr>
                    </a:p>
                  </a:txBody>
                  <a:tcP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noProof="0" dirty="0">
                          <a:solidFill>
                            <a:schemeClr val="tx1"/>
                          </a:solidFill>
                        </a:rPr>
                        <a:t>What is the rationale and purpose for conducting an activity?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noProof="0" dirty="0">
                          <a:solidFill>
                            <a:schemeClr val="tx1"/>
                          </a:solidFill>
                        </a:rPr>
                        <a:t>Are patients first in the decision? Will the activity address patients’ unmet needs? Have we considered their safety and well-being?</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noProof="0" dirty="0">
                          <a:solidFill>
                            <a:schemeClr val="tx1"/>
                          </a:solidFill>
                        </a:rPr>
                        <a:t>Will the activity address other stakeholders’ needs (e.g., healthcare professionals)?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noProof="0" dirty="0">
                          <a:solidFill>
                            <a:schemeClr val="tx1"/>
                          </a:solidFill>
                        </a:rPr>
                        <a:t>Is the activity proportionate to the identified needs?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noProof="0" dirty="0">
                          <a:solidFill>
                            <a:schemeClr val="tx1"/>
                          </a:solidFill>
                        </a:rPr>
                        <a:t>Have we identified the risks?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noProof="0" dirty="0">
                          <a:solidFill>
                            <a:schemeClr val="tx1"/>
                          </a:solidFill>
                        </a:rPr>
                        <a:t>Could there be a perception of wrong intent by patients, regulators etc. if we go ahead with the activity?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noProof="0" dirty="0">
                          <a:solidFill>
                            <a:schemeClr val="tx1"/>
                          </a:solidFill>
                        </a:rPr>
                        <a:t>Is the timing right for this activity (e.g., use of the data and/or a new technology)?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noProof="0" dirty="0">
                          <a:solidFill>
                            <a:schemeClr val="tx1"/>
                          </a:solidFill>
                        </a:rPr>
                        <a:t>What are the issues or challenges to be addressed? Do we have all the information we need?</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noProof="0" dirty="0">
                          <a:solidFill>
                            <a:schemeClr val="tx1"/>
                          </a:solidFill>
                        </a:rPr>
                        <a:t>Have we assessed potential impact on stakeholders and identified data sources contributing to this assessment?</a:t>
                      </a:r>
                    </a:p>
                  </a:txBody>
                  <a:tcPr>
                    <a:solidFill>
                      <a:schemeClr val="bg2">
                        <a:lumMod val="20000"/>
                        <a:lumOff val="80000"/>
                      </a:schemeClr>
                    </a:solidFill>
                  </a:tcPr>
                </a:tc>
                <a:extLst>
                  <a:ext uri="{0D108BD9-81ED-4DB2-BD59-A6C34878D82A}">
                    <a16:rowId xmlns:a16="http://schemas.microsoft.com/office/drawing/2014/main" val="2066125456"/>
                  </a:ext>
                </a:extLst>
              </a:tr>
              <a:tr h="783503">
                <a:tc>
                  <a:txBody>
                    <a:bodyPr/>
                    <a:lstStyle/>
                    <a:p>
                      <a:pPr algn="l">
                        <a:spcAft>
                          <a:spcPts val="1200"/>
                        </a:spcAft>
                      </a:pPr>
                      <a:r>
                        <a:rPr lang="en-US" sz="1100" b="1" dirty="0">
                          <a:solidFill>
                            <a:srgbClr val="2EBFD2"/>
                          </a:solidFill>
                        </a:rPr>
                        <a:t>2. </a:t>
                      </a:r>
                      <a:r>
                        <a:rPr lang="en-US" sz="1100" b="1" dirty="0">
                          <a:solidFill>
                            <a:schemeClr val="tx2"/>
                          </a:solidFill>
                        </a:rPr>
                        <a:t>Who</a:t>
                      </a:r>
                      <a:br>
                        <a:rPr lang="en-US" sz="1100" b="1" dirty="0">
                          <a:solidFill>
                            <a:schemeClr val="tx2"/>
                          </a:solidFill>
                        </a:rPr>
                      </a:br>
                      <a:r>
                        <a:rPr lang="en-US" sz="1100" b="0" dirty="0">
                          <a:solidFill>
                            <a:schemeClr val="tx2"/>
                          </a:solidFill>
                        </a:rPr>
                        <a:t>Define accountability </a:t>
                      </a:r>
                      <a:br>
                        <a:rPr lang="en-US" sz="1100" b="0" dirty="0">
                          <a:solidFill>
                            <a:schemeClr val="tx2"/>
                          </a:solidFill>
                        </a:rPr>
                      </a:br>
                      <a:r>
                        <a:rPr lang="en-US" sz="1100" b="0" dirty="0">
                          <a:solidFill>
                            <a:schemeClr val="tx2"/>
                          </a:solidFill>
                        </a:rPr>
                        <a:t>and responsibility</a:t>
                      </a:r>
                      <a:endParaRPr lang="en-US" sz="1100" b="0" i="0" dirty="0">
                        <a:solidFill>
                          <a:schemeClr val="tx2"/>
                        </a:solidFill>
                        <a:latin typeface="+mn-lt"/>
                      </a:endParaRPr>
                    </a:p>
                  </a:txBody>
                  <a:tcP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Who is the decision-maker?</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Who is the owner of the activity?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If cross-functional,  what are the other departments involved (in addition to the department of the owner) and what are their roles and responsibilities in the project?</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When using new technology, how do we ensure we maintain human accountability and build in monitoring and feedback loops?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What are the capabilities required by the individuals/teams who will assess, monitor risks, and implement the solution? </a:t>
                      </a:r>
                    </a:p>
                  </a:txBody>
                  <a:tcPr>
                    <a:solidFill>
                      <a:schemeClr val="bg2">
                        <a:lumMod val="20000"/>
                        <a:lumOff val="80000"/>
                      </a:schemeClr>
                    </a:solidFill>
                  </a:tcPr>
                </a:tc>
                <a:extLst>
                  <a:ext uri="{0D108BD9-81ED-4DB2-BD59-A6C34878D82A}">
                    <a16:rowId xmlns:a16="http://schemas.microsoft.com/office/drawing/2014/main" val="4245616369"/>
                  </a:ext>
                </a:extLst>
              </a:tr>
              <a:tr h="1166604">
                <a:tc>
                  <a:txBody>
                    <a:bodyPr/>
                    <a:lstStyle/>
                    <a:p>
                      <a:pPr algn="l"/>
                      <a:r>
                        <a:rPr lang="en-US" sz="1100" b="1" dirty="0">
                          <a:solidFill>
                            <a:srgbClr val="2EBFD2"/>
                          </a:solidFill>
                        </a:rPr>
                        <a:t>3. </a:t>
                      </a:r>
                      <a:r>
                        <a:rPr lang="en-US" sz="1100" b="1" dirty="0">
                          <a:solidFill>
                            <a:schemeClr val="tx2"/>
                          </a:solidFill>
                        </a:rPr>
                        <a:t>What</a:t>
                      </a:r>
                      <a:br>
                        <a:rPr lang="en-US" sz="1100" b="1" dirty="0">
                          <a:solidFill>
                            <a:schemeClr val="tx2"/>
                          </a:solidFill>
                        </a:rPr>
                      </a:br>
                      <a:r>
                        <a:rPr lang="en-US" sz="1100" b="0" dirty="0">
                          <a:solidFill>
                            <a:schemeClr val="tx2"/>
                          </a:solidFill>
                        </a:rPr>
                        <a:t>Determine and decide</a:t>
                      </a:r>
                      <a:endParaRPr lang="en-US" sz="1100" b="0" i="0" dirty="0">
                        <a:solidFill>
                          <a:schemeClr val="tx2"/>
                        </a:solidFill>
                        <a:latin typeface="+mn-lt"/>
                      </a:endParaRPr>
                    </a:p>
                  </a:txBody>
                  <a:tcP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Have we considered the option of NO GO (not moving forward with the proposal)?</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What are the potential options and solutions proposed to meet the needs or to resolve the problem?  What type of activity will best satisfy the rationale and purpose identified?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Would we be comfortable to discuss the activity with our family, or the public?</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Are all stakeholders informed and empowered to speak up and raise any potential challenge?</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Did we minimize risk and conclude that potential benefits exceed potential risks?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Did we value diversity and distribute risk and benefit fairly?</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What are the key elements to take into consideration in conjunction with IFPMA Ethos? Explain the business decision-making principles that we are going to apply and consider the dilemmas, if any. </a:t>
                      </a:r>
                    </a:p>
                  </a:txBody>
                  <a:tcPr>
                    <a:solidFill>
                      <a:schemeClr val="bg2">
                        <a:lumMod val="20000"/>
                        <a:lumOff val="80000"/>
                      </a:schemeClr>
                    </a:solidFill>
                  </a:tcPr>
                </a:tc>
                <a:extLst>
                  <a:ext uri="{0D108BD9-81ED-4DB2-BD59-A6C34878D82A}">
                    <a16:rowId xmlns:a16="http://schemas.microsoft.com/office/drawing/2014/main" val="763225716"/>
                  </a:ext>
                </a:extLst>
              </a:tr>
              <a:tr h="697706">
                <a:tc>
                  <a:txBody>
                    <a:bodyPr/>
                    <a:lstStyle/>
                    <a:p>
                      <a:pPr algn="l"/>
                      <a:r>
                        <a:rPr lang="en-US" sz="1100" b="1" dirty="0">
                          <a:solidFill>
                            <a:srgbClr val="2EBFD2"/>
                          </a:solidFill>
                        </a:rPr>
                        <a:t>4. </a:t>
                      </a:r>
                      <a:r>
                        <a:rPr lang="en-US" sz="1100" b="1" dirty="0">
                          <a:solidFill>
                            <a:schemeClr val="tx2"/>
                          </a:solidFill>
                        </a:rPr>
                        <a:t>How </a:t>
                      </a:r>
                      <a:br>
                        <a:rPr lang="en-US" sz="1100" b="1" dirty="0">
                          <a:solidFill>
                            <a:schemeClr val="tx2"/>
                          </a:solidFill>
                        </a:rPr>
                      </a:br>
                      <a:r>
                        <a:rPr lang="en-US" sz="1100" b="0" dirty="0">
                          <a:solidFill>
                            <a:schemeClr val="tx2"/>
                          </a:solidFill>
                        </a:rPr>
                        <a:t>Execute and implement</a:t>
                      </a:r>
                      <a:endParaRPr lang="en-US" sz="1100" b="0" i="0" dirty="0">
                        <a:solidFill>
                          <a:schemeClr val="tx2"/>
                        </a:solidFill>
                        <a:latin typeface="+mn-lt"/>
                      </a:endParaRPr>
                    </a:p>
                  </a:txBody>
                  <a:tcP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Is the solution compliant with applicable laws and regulations and with the organization’s policies? </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Is the action fair, the “right” thing to do? Consider the public perception if made public.</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What are the detailed action plans, timelines, deliverables for each team member at each stage of the project (before, during, and after)?</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What are the available feedback mechanisms to stakeholders and the end-users and how do we propose to handle the feedback?</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What are the total and detailed costs and payment terms based on deliverables?</a:t>
                      </a:r>
                    </a:p>
                  </a:txBody>
                  <a:tcPr>
                    <a:solidFill>
                      <a:schemeClr val="bg2">
                        <a:lumMod val="20000"/>
                        <a:lumOff val="80000"/>
                      </a:schemeClr>
                    </a:solidFill>
                  </a:tcPr>
                </a:tc>
                <a:extLst>
                  <a:ext uri="{0D108BD9-81ED-4DB2-BD59-A6C34878D82A}">
                    <a16:rowId xmlns:a16="http://schemas.microsoft.com/office/drawing/2014/main" val="126219982"/>
                  </a:ext>
                </a:extLst>
              </a:tr>
              <a:tr h="697706">
                <a:tc>
                  <a:txBody>
                    <a:bodyPr/>
                    <a:lstStyle/>
                    <a:p>
                      <a:pPr algn="l"/>
                      <a:r>
                        <a:rPr lang="en-US" sz="1100" b="1" dirty="0">
                          <a:solidFill>
                            <a:srgbClr val="2EBFD2"/>
                          </a:solidFill>
                        </a:rPr>
                        <a:t>5. </a:t>
                      </a:r>
                      <a:r>
                        <a:rPr lang="en-US" sz="1100" b="1" dirty="0">
                          <a:solidFill>
                            <a:schemeClr val="tx2"/>
                          </a:solidFill>
                        </a:rPr>
                        <a:t>Impact </a:t>
                      </a:r>
                      <a:br>
                        <a:rPr lang="en-US" sz="1100" b="1" dirty="0">
                          <a:solidFill>
                            <a:schemeClr val="tx2"/>
                          </a:solidFill>
                        </a:rPr>
                      </a:br>
                      <a:r>
                        <a:rPr lang="en-US" sz="1100" b="0" dirty="0">
                          <a:solidFill>
                            <a:schemeClr val="tx2"/>
                          </a:solidFill>
                        </a:rPr>
                        <a:t>Monitor and control</a:t>
                      </a:r>
                      <a:endParaRPr lang="en-US" sz="1100" b="0" i="0" dirty="0">
                        <a:solidFill>
                          <a:schemeClr val="tx2"/>
                        </a:solidFill>
                        <a:latin typeface="+mn-lt"/>
                      </a:endParaRPr>
                    </a:p>
                  </a:txBody>
                  <a:tcPr>
                    <a:solidFill>
                      <a:srgbClr val="F0F8F9"/>
                    </a:solidFill>
                  </a:tcPr>
                </a:tc>
                <a:tc>
                  <a:txBody>
                    <a:bodyPr/>
                    <a:lstStyle/>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What are the key success factors of the project?</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Have we planned to notify / report to appropriate persons (open and transparent communication, disclosure of potential issues)?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Have we aligned measurements (KPIs) with objectives and deliverables?</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Ensure an appropriate owner of these factors/KPIs is assigned.</a:t>
                      </a:r>
                    </a:p>
                    <a:p>
                      <a:pPr marL="182880" marR="0" lvl="0" indent="-182880" algn="l" defTabSz="914400" rtl="0" eaLnBrk="1" fontAlgn="auto" latinLnBrk="0" hangingPunct="1">
                        <a:lnSpc>
                          <a:spcPct val="90000"/>
                        </a:lnSpc>
                        <a:spcBef>
                          <a:spcPts val="0"/>
                        </a:spcBef>
                        <a:spcAft>
                          <a:spcPts val="100"/>
                        </a:spcAft>
                        <a:buClrTx/>
                        <a:buSzTx/>
                        <a:buFont typeface="Arial" panose="020B0604020202020204" pitchFamily="34" charset="0"/>
                        <a:buChar char="•"/>
                        <a:tabLst/>
                        <a:defRPr/>
                      </a:pPr>
                      <a:r>
                        <a:rPr lang="en-US" sz="850" b="0" kern="1200" noProof="0" dirty="0">
                          <a:solidFill>
                            <a:schemeClr val="tx1"/>
                          </a:solidFill>
                        </a:rPr>
                        <a:t>Set up reporting and financial controls on costs and monitor the effects of decisions/project, adjust actions to new information as necessary.</a:t>
                      </a:r>
                    </a:p>
                  </a:txBody>
                  <a:tcPr>
                    <a:solidFill>
                      <a:schemeClr val="bg2">
                        <a:lumMod val="20000"/>
                        <a:lumOff val="80000"/>
                      </a:schemeClr>
                    </a:solidFill>
                  </a:tcPr>
                </a:tc>
                <a:extLst>
                  <a:ext uri="{0D108BD9-81ED-4DB2-BD59-A6C34878D82A}">
                    <a16:rowId xmlns:a16="http://schemas.microsoft.com/office/drawing/2014/main" val="122480425"/>
                  </a:ext>
                </a:extLst>
              </a:tr>
            </a:tbl>
          </a:graphicData>
        </a:graphic>
      </p:graphicFrame>
    </p:spTree>
    <p:extLst>
      <p:ext uri="{BB962C8B-B14F-4D97-AF65-F5344CB8AC3E}">
        <p14:creationId xmlns:p14="http://schemas.microsoft.com/office/powerpoint/2010/main" val="403266117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BCF7-9601-4CDD-9E88-08D64F2C1FFE}"/>
              </a:ext>
            </a:extLst>
          </p:cNvPr>
          <p:cNvSpPr>
            <a:spLocks noGrp="1"/>
          </p:cNvSpPr>
          <p:nvPr>
            <p:ph type="title"/>
          </p:nvPr>
        </p:nvSpPr>
        <p:spPr>
          <a:xfrm>
            <a:off x="684213" y="2573659"/>
            <a:ext cx="5411787" cy="969169"/>
          </a:xfrm>
        </p:spPr>
        <p:txBody>
          <a:bodyPr/>
          <a:lstStyle/>
          <a:p>
            <a:r>
              <a:rPr lang="en-GB" dirty="0"/>
              <a:t>Case studies</a:t>
            </a:r>
            <a:endParaRPr lang="en-GB" sz="2000" dirty="0"/>
          </a:p>
        </p:txBody>
      </p:sp>
      <p:pic>
        <p:nvPicPr>
          <p:cNvPr id="7" name="Picture Placeholder 6" descr="A person standing in front of a group of people&#10;&#10;Description automatically generated">
            <a:extLst>
              <a:ext uri="{FF2B5EF4-FFF2-40B4-BE49-F238E27FC236}">
                <a16:creationId xmlns:a16="http://schemas.microsoft.com/office/drawing/2014/main" id="{01E0A1F7-977B-C740-04E9-E6D02F2D976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8502" r="3378"/>
          <a:stretch/>
        </p:blipFill>
        <p:spPr>
          <a:xfrm>
            <a:off x="6260555" y="120390"/>
            <a:ext cx="5931445" cy="6577730"/>
          </a:xfrm>
        </p:spPr>
      </p:pic>
      <p:sp>
        <p:nvSpPr>
          <p:cNvPr id="3" name="TextBox 2">
            <a:extLst>
              <a:ext uri="{FF2B5EF4-FFF2-40B4-BE49-F238E27FC236}">
                <a16:creationId xmlns:a16="http://schemas.microsoft.com/office/drawing/2014/main" id="{2C37A619-831A-0923-EAE4-4651C6E34C19}"/>
              </a:ext>
            </a:extLst>
          </p:cNvPr>
          <p:cNvSpPr txBox="1"/>
          <p:nvPr/>
        </p:nvSpPr>
        <p:spPr>
          <a:xfrm>
            <a:off x="684213" y="3409255"/>
            <a:ext cx="4691270" cy="924339"/>
          </a:xfrm>
          <a:prstGeom prst="rect">
            <a:avLst/>
          </a:prstGeom>
          <a:noFill/>
        </p:spPr>
        <p:txBody>
          <a:bodyPr wrap="square" lIns="0" tIns="0" rIns="0" bIns="0" rtlCol="0">
            <a:noAutofit/>
          </a:bodyPr>
          <a:lstStyle/>
          <a:p>
            <a:pPr>
              <a:lnSpc>
                <a:spcPct val="105000"/>
              </a:lnSpc>
            </a:pPr>
            <a:r>
              <a:rPr lang="en-US" sz="2400" spc="-20" baseline="0" dirty="0">
                <a:solidFill>
                  <a:srgbClr val="2EBFD2"/>
                </a:solidFill>
                <a:latin typeface="+mj-lt"/>
              </a:rPr>
              <a:t>Putting decision-making to work</a:t>
            </a:r>
          </a:p>
          <a:p>
            <a:pPr>
              <a:lnSpc>
                <a:spcPct val="105000"/>
              </a:lnSpc>
            </a:pPr>
            <a:endParaRPr lang="en-US" sz="2400" spc="-20" baseline="0" dirty="0">
              <a:solidFill>
                <a:srgbClr val="2EBFD2"/>
              </a:solidFill>
              <a:latin typeface="+mj-lt"/>
            </a:endParaRPr>
          </a:p>
          <a:p>
            <a:pPr algn="l">
              <a:lnSpc>
                <a:spcPct val="105000"/>
              </a:lnSpc>
            </a:pPr>
            <a:endParaRPr lang="en-US" sz="1600" spc="-20" baseline="0" dirty="0"/>
          </a:p>
          <a:p>
            <a:pPr algn="l">
              <a:lnSpc>
                <a:spcPct val="105000"/>
              </a:lnSpc>
            </a:pPr>
            <a:endParaRPr lang="en-US" sz="1600" spc="-20" baseline="0" dirty="0" err="1"/>
          </a:p>
        </p:txBody>
      </p:sp>
    </p:spTree>
    <p:extLst>
      <p:ext uri="{BB962C8B-B14F-4D97-AF65-F5344CB8AC3E}">
        <p14:creationId xmlns:p14="http://schemas.microsoft.com/office/powerpoint/2010/main" val="3479252812"/>
      </p:ext>
    </p:extLst>
  </p:cSld>
  <p:clrMapOvr>
    <a:masterClrMapping/>
  </p:clrMapOvr>
  <p:transition>
    <p:fade/>
  </p:transition>
</p:sld>
</file>

<file path=ppt/theme/theme1.xml><?xml version="1.0" encoding="utf-8"?>
<a:theme xmlns:a="http://schemas.openxmlformats.org/drawingml/2006/main" name="IFPMA Corporate PPT Theme">
  <a:themeElements>
    <a:clrScheme name="IFPMA Colour Theme">
      <a:dk1>
        <a:sysClr val="windowText" lastClr="000000"/>
      </a:dk1>
      <a:lt1>
        <a:sysClr val="window" lastClr="FFFFFF"/>
      </a:lt1>
      <a:dk2>
        <a:srgbClr val="212088"/>
      </a:dk2>
      <a:lt2>
        <a:srgbClr val="BBC3C9"/>
      </a:lt2>
      <a:accent1>
        <a:srgbClr val="C2E9FF"/>
      </a:accent1>
      <a:accent2>
        <a:srgbClr val="C7BFF6"/>
      </a:accent2>
      <a:accent3>
        <a:srgbClr val="FDD9BF"/>
      </a:accent3>
      <a:accent4>
        <a:srgbClr val="FBFCC3"/>
      </a:accent4>
      <a:accent5>
        <a:srgbClr val="BAF4C0"/>
      </a:accent5>
      <a:accent6>
        <a:srgbClr val="FFC1E3"/>
      </a:accent6>
      <a:hlink>
        <a:srgbClr val="2EBFD2"/>
      </a:hlink>
      <a:folHlink>
        <a:srgbClr val="21208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0000" tIns="46800" rIns="90000" bIns="46800" rtlCol="0" anchor="ctr"/>
      <a:lstStyle>
        <a:defPPr algn="ctr">
          <a:lnSpc>
            <a:spcPct val="90000"/>
          </a:lnSpc>
          <a:defRPr spc="-20" baseline="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05000"/>
          </a:lnSpc>
          <a:defRPr sz="1600" spc="-20" baseline="0" dirty="0" err="1" smtClean="0"/>
        </a:defPPr>
      </a:lstStyle>
    </a:txDef>
  </a:objectDefaults>
  <a:extraClrSchemeLst/>
  <a:custClrLst>
    <a:custClr name="212088">
      <a:srgbClr val="212088"/>
    </a:custClr>
    <a:custClr name="2EBFD2">
      <a:srgbClr val="2EBFD2"/>
    </a:custClr>
    <a:custClr name="293239">
      <a:srgbClr val="293239"/>
    </a:custClr>
    <a:custClr name="4D5860">
      <a:srgbClr val="4D5860"/>
    </a:custClr>
    <a:custClr name="BBC3C9">
      <a:srgbClr val="BBC3C9"/>
    </a:custClr>
    <a:custClr name="F0F8F9">
      <a:srgbClr val="F0F8F9"/>
    </a:custClr>
    <a:custClr name=" ">
      <a:srgbClr val="FFFFFF"/>
    </a:custClr>
    <a:custClr name=" ">
      <a:srgbClr val="FFFFFF"/>
    </a:custClr>
    <a:custClr name=" ">
      <a:srgbClr val="FFFFFF"/>
    </a:custClr>
    <a:custClr name=" ">
      <a:srgbClr val="FFFFFF"/>
    </a:custClr>
    <a:custClr name="C2E9FF">
      <a:srgbClr val="C2E9FF"/>
    </a:custClr>
    <a:custClr name="C7BFF6">
      <a:srgbClr val="C7BFF6"/>
    </a:custClr>
    <a:custClr name="FDD9BF">
      <a:srgbClr val="FDD9BF"/>
    </a:custClr>
    <a:custClr name="FBFCC3">
      <a:srgbClr val="FBFCC3"/>
    </a:custClr>
    <a:custClr name="BAF4C0">
      <a:srgbClr val="BAF4C0"/>
    </a:custClr>
    <a:custClr name="FFC1E3">
      <a:srgbClr val="FFC1E3"/>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IFPMA Ethoscope PowerPoint template - Sep 2023" id="{939550CD-9C70-7747-9225-55DEB265CF9C}" vid="{80C7DC61-2F1E-0F48-915A-25874D9108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IFPMA Corporate PPT Theme</Template>
  <TotalTime>97</TotalTime>
  <Words>6053</Words>
  <Application>Microsoft Macintosh PowerPoint</Application>
  <PresentationFormat>Widescreen</PresentationFormat>
  <Paragraphs>497</Paragraphs>
  <Slides>35</Slides>
  <Notes>0</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Helvetica</vt:lpstr>
      <vt:lpstr>Rollerscript Smooth</vt:lpstr>
      <vt:lpstr>Wingdings 3</vt:lpstr>
      <vt:lpstr>IFPMA Corporate PPT Theme</vt:lpstr>
      <vt:lpstr>Business leader meeting slides</vt:lpstr>
      <vt:lpstr>Contents</vt:lpstr>
      <vt:lpstr>The  Decision-Making Framework</vt:lpstr>
      <vt:lpstr>Why use the IFPMA Decision-Making Framework? </vt:lpstr>
      <vt:lpstr>A framework for developing innovative models  </vt:lpstr>
      <vt:lpstr>Why is the Decision-Making Framework important?</vt:lpstr>
      <vt:lpstr>Ethos in action guiding questions</vt:lpstr>
      <vt:lpstr>Decision-making flow summary </vt:lpstr>
      <vt:lpstr>Case studies</vt:lpstr>
      <vt:lpstr>Putting decision-making to work</vt:lpstr>
      <vt:lpstr>Case study summaries</vt:lpstr>
      <vt:lpstr>Telemedicine Innovative opportunities</vt:lpstr>
      <vt:lpstr>1. Background</vt:lpstr>
      <vt:lpstr>2. Considerations</vt:lpstr>
      <vt:lpstr>3. Applying the Decision-Making Framework</vt:lpstr>
      <vt:lpstr>Market development Innovative opportunities</vt:lpstr>
      <vt:lpstr>1. Background</vt:lpstr>
      <vt:lpstr>2. Considerations</vt:lpstr>
      <vt:lpstr>3. Applying the Decision-Making Framework</vt:lpstr>
      <vt:lpstr>Industry associations Hiring with integrity</vt:lpstr>
      <vt:lpstr>1. Background</vt:lpstr>
      <vt:lpstr>2. Considerations</vt:lpstr>
      <vt:lpstr>3. Applying the Decision-Making Framework</vt:lpstr>
      <vt:lpstr>Artificial intelligence  Innovating ethically</vt:lpstr>
      <vt:lpstr>1. Background</vt:lpstr>
      <vt:lpstr>2. Considerations</vt:lpstr>
      <vt:lpstr>3. Applying the Decision-Making Framework</vt:lpstr>
      <vt:lpstr>Key takeaways</vt:lpstr>
      <vt:lpstr>Thank you</vt:lpstr>
      <vt:lpstr>Notes to the template Custom layouts and example slides</vt:lpstr>
      <vt:lpstr>Notes to the template Text levels – standard text slides</vt:lpstr>
      <vt:lpstr>Notes to the template Text levels – small text slides</vt:lpstr>
      <vt:lpstr>Notes to the template Using image placeholders</vt:lpstr>
      <vt:lpstr>Notes to the template Tips and Recommendations</vt:lpstr>
      <vt:lpstr>Notes to the template Colour palette &amp; hierarchy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Ethos in Action</dc:title>
  <dc:creator>Chris Wolf</dc:creator>
  <cp:lastModifiedBy>Chris Wolf</cp:lastModifiedBy>
  <cp:revision>14</cp:revision>
  <cp:lastPrinted>2022-10-10T15:07:01Z</cp:lastPrinted>
  <dcterms:created xsi:type="dcterms:W3CDTF">2023-11-30T08:49:26Z</dcterms:created>
  <dcterms:modified xsi:type="dcterms:W3CDTF">2024-02-28T16:11:13Z</dcterms:modified>
</cp:coreProperties>
</file>